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705" r:id="rId6"/>
    <p:sldMasterId id="2147483718" r:id="rId7"/>
    <p:sldMasterId id="2147483817" r:id="rId8"/>
    <p:sldMasterId id="2147484061" r:id="rId9"/>
    <p:sldMasterId id="2147484078" r:id="rId10"/>
    <p:sldMasterId id="2147484081" r:id="rId11"/>
    <p:sldMasterId id="2147484107" r:id="rId12"/>
  </p:sldMasterIdLst>
  <p:notesMasterIdLst>
    <p:notesMasterId r:id="rId54"/>
  </p:notesMasterIdLst>
  <p:sldIdLst>
    <p:sldId id="2147377483" r:id="rId13"/>
    <p:sldId id="2147377678" r:id="rId14"/>
    <p:sldId id="2147377675" r:id="rId15"/>
    <p:sldId id="2147377676" r:id="rId16"/>
    <p:sldId id="2147377679" r:id="rId17"/>
    <p:sldId id="2147377680" r:id="rId18"/>
    <p:sldId id="2147377697" r:id="rId19"/>
    <p:sldId id="2147377698" r:id="rId20"/>
    <p:sldId id="2147377700" r:id="rId21"/>
    <p:sldId id="2147377702" r:id="rId22"/>
    <p:sldId id="2147377699" r:id="rId23"/>
    <p:sldId id="2147377701" r:id="rId24"/>
    <p:sldId id="2147377703" r:id="rId25"/>
    <p:sldId id="2147377707" r:id="rId26"/>
    <p:sldId id="2147377449" r:id="rId27"/>
    <p:sldId id="2147377708" r:id="rId28"/>
    <p:sldId id="2147377709" r:id="rId29"/>
    <p:sldId id="2147377710" r:id="rId30"/>
    <p:sldId id="2147377711" r:id="rId31"/>
    <p:sldId id="2147377712" r:id="rId32"/>
    <p:sldId id="2147377713" r:id="rId33"/>
    <p:sldId id="2147377737" r:id="rId34"/>
    <p:sldId id="2147377714" r:id="rId35"/>
    <p:sldId id="2147377715" r:id="rId36"/>
    <p:sldId id="2147377716" r:id="rId37"/>
    <p:sldId id="2147377718" r:id="rId38"/>
    <p:sldId id="2147377719" r:id="rId39"/>
    <p:sldId id="2147377720" r:id="rId40"/>
    <p:sldId id="2147377721" r:id="rId41"/>
    <p:sldId id="2147377722" r:id="rId42"/>
    <p:sldId id="2147377723" r:id="rId43"/>
    <p:sldId id="2147377724" r:id="rId44"/>
    <p:sldId id="2147377725" r:id="rId45"/>
    <p:sldId id="2147377726" r:id="rId46"/>
    <p:sldId id="2147377727" r:id="rId47"/>
    <p:sldId id="2147377728" r:id="rId48"/>
    <p:sldId id="2147377729" r:id="rId49"/>
    <p:sldId id="2147377730" r:id="rId50"/>
    <p:sldId id="2147377731" r:id="rId51"/>
    <p:sldId id="2147377732" r:id="rId52"/>
    <p:sldId id="2147377706" r:id="rId5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1D4BA05-821A-B3AE-0203-BAC7A4CC54A9}" name="Henri Stubbe" initials="HS" userId="S::Henri.Stubbe@ivar.no::d6177b50-0719-4fc4-a9d2-c33501aa05d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D44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3CC4D-53C5-44D2-A555-8231EFBFFC6A}" v="5" dt="2026-04-10T08:10:30.95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microsoft.com/office/2016/11/relationships/changesInfo" Target="changesInfos/changesInfo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Nordbø" userId="S::ingrid.nordbo@ivar.no::8eafb2f4-0e61-4085-a824-741f6ac82611" providerId="AD" clId="Web-{6B480DA1-06BF-AFA4-0DB5-51247EB79EC9}"/>
    <pc:docChg chg="addSld delSld modSld sldOrd">
      <pc:chgData name="Ingrid Nordbø" userId="S::ingrid.nordbo@ivar.no::8eafb2f4-0e61-4085-a824-741f6ac82611" providerId="AD" clId="Web-{6B480DA1-06BF-AFA4-0DB5-51247EB79EC9}" dt="2026-04-07T12:51:36.640" v="40"/>
      <pc:docMkLst>
        <pc:docMk/>
      </pc:docMkLst>
      <pc:sldChg chg="addSp modSp">
        <pc:chgData name="Ingrid Nordbø" userId="S::ingrid.nordbo@ivar.no::8eafb2f4-0e61-4085-a824-741f6ac82611" providerId="AD" clId="Web-{6B480DA1-06BF-AFA4-0DB5-51247EB79EC9}" dt="2026-04-07T11:56:18.884" v="1"/>
        <pc:sldMkLst>
          <pc:docMk/>
          <pc:sldMk cId="2772968947" sldId="2147377449"/>
        </pc:sldMkLst>
        <pc:spChg chg="add mod">
          <ac:chgData name="Ingrid Nordbø" userId="S::ingrid.nordbo@ivar.no::8eafb2f4-0e61-4085-a824-741f6ac82611" providerId="AD" clId="Web-{6B480DA1-06BF-AFA4-0DB5-51247EB79EC9}" dt="2026-04-07T11:56:18.884" v="1"/>
          <ac:spMkLst>
            <pc:docMk/>
            <pc:sldMk cId="2772968947" sldId="2147377449"/>
            <ac:spMk id="2" creationId="{912C5E5F-8290-7A0C-57C1-A20775A39C8D}"/>
          </ac:spMkLst>
        </pc:spChg>
      </pc:sldChg>
      <pc:sldChg chg="ord">
        <pc:chgData name="Ingrid Nordbø" userId="S::ingrid.nordbo@ivar.no::8eafb2f4-0e61-4085-a824-741f6ac82611" providerId="AD" clId="Web-{6B480DA1-06BF-AFA4-0DB5-51247EB79EC9}" dt="2026-04-07T12:45:07.215" v="38"/>
        <pc:sldMkLst>
          <pc:docMk/>
          <pc:sldMk cId="943937667" sldId="2147377700"/>
        </pc:sldMkLst>
      </pc:sldChg>
      <pc:sldChg chg="modSp ord">
        <pc:chgData name="Ingrid Nordbø" userId="S::ingrid.nordbo@ivar.no::8eafb2f4-0e61-4085-a824-741f6ac82611" providerId="AD" clId="Web-{6B480DA1-06BF-AFA4-0DB5-51247EB79EC9}" dt="2026-04-07T12:44:19.637" v="37"/>
        <pc:sldMkLst>
          <pc:docMk/>
          <pc:sldMk cId="2955344250" sldId="2147377702"/>
        </pc:sldMkLst>
        <pc:spChg chg="mod">
          <ac:chgData name="Ingrid Nordbø" userId="S::ingrid.nordbo@ivar.no::8eafb2f4-0e61-4085-a824-741f6ac82611" providerId="AD" clId="Web-{6B480DA1-06BF-AFA4-0DB5-51247EB79EC9}" dt="2026-04-07T12:15:26.700" v="33" actId="20577"/>
          <ac:spMkLst>
            <pc:docMk/>
            <pc:sldMk cId="2955344250" sldId="2147377702"/>
            <ac:spMk id="4" creationId="{06FA8018-EB2E-F1D4-9154-62843D6F1DC6}"/>
          </ac:spMkLst>
        </pc:spChg>
      </pc:sldChg>
      <pc:sldChg chg="add del">
        <pc:chgData name="Ingrid Nordbø" userId="S::ingrid.nordbo@ivar.no::8eafb2f4-0e61-4085-a824-741f6ac82611" providerId="AD" clId="Web-{6B480DA1-06BF-AFA4-0DB5-51247EB79EC9}" dt="2026-04-07T12:51:36.640" v="40"/>
        <pc:sldMkLst>
          <pc:docMk/>
          <pc:sldMk cId="3748606487" sldId="2147377705"/>
        </pc:sldMkLst>
      </pc:sldChg>
    </pc:docChg>
  </pc:docChgLst>
  <pc:docChgLst>
    <pc:chgData name="Knut Flaten" userId="7cebaaab-f1a4-402f-a7d9-a661c0e55d15" providerId="ADAL" clId="{C487A773-55D9-435D-BFD9-53D4EC58F381}"/>
    <pc:docChg chg="undo custSel addSld delSld modSld sldOrd">
      <pc:chgData name="Knut Flaten" userId="7cebaaab-f1a4-402f-a7d9-a661c0e55d15" providerId="ADAL" clId="{C487A773-55D9-435D-BFD9-53D4EC58F381}" dt="2026-04-10T08:10:30.950" v="19068" actId="47"/>
      <pc:docMkLst>
        <pc:docMk/>
      </pc:docMkLst>
      <pc:sldChg chg="addSp modSp add mod ord">
        <pc:chgData name="Knut Flaten" userId="7cebaaab-f1a4-402f-a7d9-a661c0e55d15" providerId="ADAL" clId="{C487A773-55D9-435D-BFD9-53D4EC58F381}" dt="2026-03-27T09:37:57.675" v="15960"/>
        <pc:sldMkLst>
          <pc:docMk/>
          <pc:sldMk cId="2772968947" sldId="2147377449"/>
        </pc:sldMkLst>
        <pc:picChg chg="add mod">
          <ac:chgData name="Knut Flaten" userId="7cebaaab-f1a4-402f-a7d9-a661c0e55d15" providerId="ADAL" clId="{C487A773-55D9-435D-BFD9-53D4EC58F381}" dt="2026-03-25T11:56:52.987" v="13086" actId="1076"/>
          <ac:picMkLst>
            <pc:docMk/>
            <pc:sldMk cId="2772968947" sldId="2147377449"/>
            <ac:picMk id="3" creationId="{CB110DEC-9915-D616-FCB4-F587F73F44FD}"/>
          </ac:picMkLst>
        </pc:picChg>
      </pc:sldChg>
      <pc:sldChg chg="modSp add mod">
        <pc:chgData name="Knut Flaten" userId="7cebaaab-f1a4-402f-a7d9-a661c0e55d15" providerId="ADAL" clId="{C487A773-55D9-435D-BFD9-53D4EC58F381}" dt="2026-03-27T09:17:43.033" v="15928" actId="20577"/>
        <pc:sldMkLst>
          <pc:docMk/>
          <pc:sldMk cId="3432978186" sldId="2147377483"/>
        </pc:sldMkLst>
        <pc:spChg chg="mod">
          <ac:chgData name="Knut Flaten" userId="7cebaaab-f1a4-402f-a7d9-a661c0e55d15" providerId="ADAL" clId="{C487A773-55D9-435D-BFD9-53D4EC58F381}" dt="2026-03-25T13:58:13.575" v="14890" actId="20577"/>
          <ac:spMkLst>
            <pc:docMk/>
            <pc:sldMk cId="3432978186" sldId="2147377483"/>
            <ac:spMk id="2" creationId="{648B9397-3A0D-F860-855D-1C34AB6C59B3}"/>
          </ac:spMkLst>
        </pc:spChg>
        <pc:spChg chg="mod">
          <ac:chgData name="Knut Flaten" userId="7cebaaab-f1a4-402f-a7d9-a661c0e55d15" providerId="ADAL" clId="{C487A773-55D9-435D-BFD9-53D4EC58F381}" dt="2026-03-27T09:17:43.033" v="15928" actId="20577"/>
          <ac:spMkLst>
            <pc:docMk/>
            <pc:sldMk cId="3432978186" sldId="2147377483"/>
            <ac:spMk id="11" creationId="{08C8755B-B36B-01CE-007D-6AA606559B53}"/>
          </ac:spMkLst>
        </pc:spChg>
      </pc:sldChg>
      <pc:sldChg chg="modSp add mod">
        <pc:chgData name="Knut Flaten" userId="7cebaaab-f1a4-402f-a7d9-a661c0e55d15" providerId="ADAL" clId="{C487A773-55D9-435D-BFD9-53D4EC58F381}" dt="2026-03-25T14:06:09.014" v="15010" actId="20577"/>
        <pc:sldMkLst>
          <pc:docMk/>
          <pc:sldMk cId="2970996131" sldId="2147377675"/>
        </pc:sldMkLst>
        <pc:spChg chg="mod">
          <ac:chgData name="Knut Flaten" userId="7cebaaab-f1a4-402f-a7d9-a661c0e55d15" providerId="ADAL" clId="{C487A773-55D9-435D-BFD9-53D4EC58F381}" dt="2026-03-25T14:06:09.014" v="15010" actId="20577"/>
          <ac:spMkLst>
            <pc:docMk/>
            <pc:sldMk cId="2970996131" sldId="2147377675"/>
            <ac:spMk id="2" creationId="{6B30EB6B-07D0-38A6-DB1C-BC18AC1D17F6}"/>
          </ac:spMkLst>
        </pc:spChg>
      </pc:sldChg>
      <pc:sldChg chg="addSp delSp modSp add mod">
        <pc:chgData name="Knut Flaten" userId="7cebaaab-f1a4-402f-a7d9-a661c0e55d15" providerId="ADAL" clId="{C487A773-55D9-435D-BFD9-53D4EC58F381}" dt="2026-03-25T14:08:43.121" v="15018" actId="478"/>
        <pc:sldMkLst>
          <pc:docMk/>
          <pc:sldMk cId="3027126692" sldId="2147377676"/>
        </pc:sldMkLst>
        <pc:picChg chg="add mod">
          <ac:chgData name="Knut Flaten" userId="7cebaaab-f1a4-402f-a7d9-a661c0e55d15" providerId="ADAL" clId="{C487A773-55D9-435D-BFD9-53D4EC58F381}" dt="2026-03-25T14:08:03.543" v="15015"/>
          <ac:picMkLst>
            <pc:docMk/>
            <pc:sldMk cId="3027126692" sldId="2147377676"/>
            <ac:picMk id="2" creationId="{071D6705-E11C-BDE9-9775-B97664A0FE9A}"/>
          </ac:picMkLst>
        </pc:picChg>
      </pc:sldChg>
      <pc:sldChg chg="addSp delSp modSp add mod">
        <pc:chgData name="Knut Flaten" userId="7cebaaab-f1a4-402f-a7d9-a661c0e55d15" providerId="ADAL" clId="{C487A773-55D9-435D-BFD9-53D4EC58F381}" dt="2026-04-07T08:43:51.594" v="18596" actId="20577"/>
        <pc:sldMkLst>
          <pc:docMk/>
          <pc:sldMk cId="2352480732" sldId="2147377678"/>
        </pc:sldMkLst>
        <pc:spChg chg="mod">
          <ac:chgData name="Knut Flaten" userId="7cebaaab-f1a4-402f-a7d9-a661c0e55d15" providerId="ADAL" clId="{C487A773-55D9-435D-BFD9-53D4EC58F381}" dt="2026-03-25T14:13:02.807" v="15049" actId="20577"/>
          <ac:spMkLst>
            <pc:docMk/>
            <pc:sldMk cId="2352480732" sldId="2147377678"/>
            <ac:spMk id="3" creationId="{1468FAB8-E67A-AEF4-813B-AD37BF918EFF}"/>
          </ac:spMkLst>
        </pc:spChg>
        <pc:spChg chg="add mod">
          <ac:chgData name="Knut Flaten" userId="7cebaaab-f1a4-402f-a7d9-a661c0e55d15" providerId="ADAL" clId="{C487A773-55D9-435D-BFD9-53D4EC58F381}" dt="2026-04-07T08:43:51.594" v="18596" actId="20577"/>
          <ac:spMkLst>
            <pc:docMk/>
            <pc:sldMk cId="2352480732" sldId="2147377678"/>
            <ac:spMk id="7" creationId="{C9A5A423-4D1D-D32B-3A3B-4217C17FC72C}"/>
          </ac:spMkLst>
        </pc:spChg>
        <pc:picChg chg="add mod">
          <ac:chgData name="Knut Flaten" userId="7cebaaab-f1a4-402f-a7d9-a661c0e55d15" providerId="ADAL" clId="{C487A773-55D9-435D-BFD9-53D4EC58F381}" dt="2026-03-25T14:03:33.238" v="14943" actId="1076"/>
          <ac:picMkLst>
            <pc:docMk/>
            <pc:sldMk cId="2352480732" sldId="2147377678"/>
            <ac:picMk id="10" creationId="{611F6A6D-029A-EEED-C0E3-3975B6521FC7}"/>
          </ac:picMkLst>
        </pc:picChg>
      </pc:sldChg>
      <pc:sldChg chg="addSp delSp modSp add mod">
        <pc:chgData name="Knut Flaten" userId="7cebaaab-f1a4-402f-a7d9-a661c0e55d15" providerId="ADAL" clId="{C487A773-55D9-435D-BFD9-53D4EC58F381}" dt="2026-03-25T14:10:14.441" v="15030" actId="1076"/>
        <pc:sldMkLst>
          <pc:docMk/>
          <pc:sldMk cId="158335581" sldId="2147377679"/>
        </pc:sldMkLst>
        <pc:spChg chg="add mod">
          <ac:chgData name="Knut Flaten" userId="7cebaaab-f1a4-402f-a7d9-a661c0e55d15" providerId="ADAL" clId="{C487A773-55D9-435D-BFD9-53D4EC58F381}" dt="2026-03-25T14:10:14.441" v="15030" actId="1076"/>
          <ac:spMkLst>
            <pc:docMk/>
            <pc:sldMk cId="158335581" sldId="2147377679"/>
            <ac:spMk id="4" creationId="{B6433716-CD46-5900-AAC1-A2A6116492D3}"/>
          </ac:spMkLst>
        </pc:spChg>
        <pc:picChg chg="add mod">
          <ac:chgData name="Knut Flaten" userId="7cebaaab-f1a4-402f-a7d9-a661c0e55d15" providerId="ADAL" clId="{C487A773-55D9-435D-BFD9-53D4EC58F381}" dt="2026-03-25T14:09:13.453" v="15022"/>
          <ac:picMkLst>
            <pc:docMk/>
            <pc:sldMk cId="158335581" sldId="2147377679"/>
            <ac:picMk id="2" creationId="{A6C7DEA3-4B46-E936-E6D0-16874302090C}"/>
          </ac:picMkLst>
        </pc:picChg>
      </pc:sldChg>
      <pc:sldChg chg="addSp delSp modSp add mod">
        <pc:chgData name="Knut Flaten" userId="7cebaaab-f1a4-402f-a7d9-a661c0e55d15" providerId="ADAL" clId="{C487A773-55D9-435D-BFD9-53D4EC58F381}" dt="2026-03-25T14:10:06.350" v="15029"/>
        <pc:sldMkLst>
          <pc:docMk/>
          <pc:sldMk cId="836457950" sldId="2147377680"/>
        </pc:sldMkLst>
        <pc:spChg chg="add mod">
          <ac:chgData name="Knut Flaten" userId="7cebaaab-f1a4-402f-a7d9-a661c0e55d15" providerId="ADAL" clId="{C487A773-55D9-435D-BFD9-53D4EC58F381}" dt="2026-03-25T14:10:06.350" v="15029"/>
          <ac:spMkLst>
            <pc:docMk/>
            <pc:sldMk cId="836457950" sldId="2147377680"/>
            <ac:spMk id="4" creationId="{22932518-D7BC-040B-659D-5798FA8415A6}"/>
          </ac:spMkLst>
        </pc:spChg>
        <pc:picChg chg="add mod">
          <ac:chgData name="Knut Flaten" userId="7cebaaab-f1a4-402f-a7d9-a661c0e55d15" providerId="ADAL" clId="{C487A773-55D9-435D-BFD9-53D4EC58F381}" dt="2026-03-25T14:09:56.760" v="15028"/>
          <ac:picMkLst>
            <pc:docMk/>
            <pc:sldMk cId="836457950" sldId="2147377680"/>
            <ac:picMk id="2" creationId="{E29B259B-5A26-F7D0-FA0D-998DD4590F7D}"/>
          </ac:picMkLst>
        </pc:picChg>
      </pc:sldChg>
      <pc:sldChg chg="addSp delSp modSp add mod">
        <pc:chgData name="Knut Flaten" userId="7cebaaab-f1a4-402f-a7d9-a661c0e55d15" providerId="ADAL" clId="{C487A773-55D9-435D-BFD9-53D4EC58F381}" dt="2026-04-07T10:07:30.484" v="18650" actId="20577"/>
        <pc:sldMkLst>
          <pc:docMk/>
          <pc:sldMk cId="403194368" sldId="2147377697"/>
        </pc:sldMkLst>
        <pc:spChg chg="add mod">
          <ac:chgData name="Knut Flaten" userId="7cebaaab-f1a4-402f-a7d9-a661c0e55d15" providerId="ADAL" clId="{C487A773-55D9-435D-BFD9-53D4EC58F381}" dt="2026-04-07T10:07:30.484" v="18650" actId="20577"/>
          <ac:spMkLst>
            <pc:docMk/>
            <pc:sldMk cId="403194368" sldId="2147377697"/>
            <ac:spMk id="2" creationId="{EAB54B01-1E89-77F1-8375-134FC2758DCF}"/>
          </ac:spMkLst>
        </pc:spChg>
      </pc:sldChg>
      <pc:sldChg chg="modSp add mod ord">
        <pc:chgData name="Knut Flaten" userId="7cebaaab-f1a4-402f-a7d9-a661c0e55d15" providerId="ADAL" clId="{C487A773-55D9-435D-BFD9-53D4EC58F381}" dt="2026-03-25T14:16:19.591" v="15121" actId="20577"/>
        <pc:sldMkLst>
          <pc:docMk/>
          <pc:sldMk cId="3685056929" sldId="2147377698"/>
        </pc:sldMkLst>
        <pc:spChg chg="mod">
          <ac:chgData name="Knut Flaten" userId="7cebaaab-f1a4-402f-a7d9-a661c0e55d15" providerId="ADAL" clId="{C487A773-55D9-435D-BFD9-53D4EC58F381}" dt="2026-03-25T14:16:19.591" v="15121" actId="20577"/>
          <ac:spMkLst>
            <pc:docMk/>
            <pc:sldMk cId="3685056929" sldId="2147377698"/>
            <ac:spMk id="2" creationId="{34518A9F-CAD9-D374-F677-928B765A7652}"/>
          </ac:spMkLst>
        </pc:spChg>
      </pc:sldChg>
      <pc:sldChg chg="addSp delSp modSp add mod ord">
        <pc:chgData name="Knut Flaten" userId="7cebaaab-f1a4-402f-a7d9-a661c0e55d15" providerId="ADAL" clId="{C487A773-55D9-435D-BFD9-53D4EC58F381}" dt="2026-03-27T12:30:38.388" v="16891" actId="14100"/>
        <pc:sldMkLst>
          <pc:docMk/>
          <pc:sldMk cId="1072823605" sldId="2147377699"/>
        </pc:sldMkLst>
        <pc:spChg chg="add mod">
          <ac:chgData name="Knut Flaten" userId="7cebaaab-f1a4-402f-a7d9-a661c0e55d15" providerId="ADAL" clId="{C487A773-55D9-435D-BFD9-53D4EC58F381}" dt="2026-03-27T12:30:38.388" v="16891" actId="14100"/>
          <ac:spMkLst>
            <pc:docMk/>
            <pc:sldMk cId="1072823605" sldId="2147377699"/>
            <ac:spMk id="5" creationId="{81DD47E5-C8BC-9080-5DB2-BF53FC75DDFC}"/>
          </ac:spMkLst>
        </pc:spChg>
        <pc:spChg chg="add mod">
          <ac:chgData name="Knut Flaten" userId="7cebaaab-f1a4-402f-a7d9-a661c0e55d15" providerId="ADAL" clId="{C487A773-55D9-435D-BFD9-53D4EC58F381}" dt="2026-03-25T14:22:09.329" v="15143"/>
          <ac:spMkLst>
            <pc:docMk/>
            <pc:sldMk cId="1072823605" sldId="2147377699"/>
            <ac:spMk id="7" creationId="{AE5A8E39-B46A-6CC2-568E-0D00B5368363}"/>
          </ac:spMkLst>
        </pc:spChg>
        <pc:picChg chg="add mod">
          <ac:chgData name="Knut Flaten" userId="7cebaaab-f1a4-402f-a7d9-a661c0e55d15" providerId="ADAL" clId="{C487A773-55D9-435D-BFD9-53D4EC58F381}" dt="2026-03-25T14:20:24.909" v="15135" actId="1076"/>
          <ac:picMkLst>
            <pc:docMk/>
            <pc:sldMk cId="1072823605" sldId="2147377699"/>
            <ac:picMk id="3" creationId="{A7672B5D-868A-B18E-21ED-7CA334E9D12E}"/>
          </ac:picMkLst>
        </pc:picChg>
      </pc:sldChg>
      <pc:sldChg chg="addSp delSp modSp add mod ord">
        <pc:chgData name="Knut Flaten" userId="7cebaaab-f1a4-402f-a7d9-a661c0e55d15" providerId="ADAL" clId="{C487A773-55D9-435D-BFD9-53D4EC58F381}" dt="2026-04-07T08:46:53.238" v="18644" actId="20577"/>
        <pc:sldMkLst>
          <pc:docMk/>
          <pc:sldMk cId="943937667" sldId="2147377700"/>
        </pc:sldMkLst>
        <pc:spChg chg="add mod">
          <ac:chgData name="Knut Flaten" userId="7cebaaab-f1a4-402f-a7d9-a661c0e55d15" providerId="ADAL" clId="{C487A773-55D9-435D-BFD9-53D4EC58F381}" dt="2026-04-07T08:46:53.238" v="18644" actId="20577"/>
          <ac:spMkLst>
            <pc:docMk/>
            <pc:sldMk cId="943937667" sldId="2147377700"/>
            <ac:spMk id="2" creationId="{BBA04313-2B9C-47AF-07D5-F3A6C7CD89C4}"/>
          </ac:spMkLst>
        </pc:spChg>
        <pc:spChg chg="add mod">
          <ac:chgData name="Knut Flaten" userId="7cebaaab-f1a4-402f-a7d9-a661c0e55d15" providerId="ADAL" clId="{C487A773-55D9-435D-BFD9-53D4EC58F381}" dt="2026-03-25T14:24:21.276" v="15198" actId="255"/>
          <ac:spMkLst>
            <pc:docMk/>
            <pc:sldMk cId="943937667" sldId="2147377700"/>
            <ac:spMk id="4" creationId="{49DFEE51-D020-02DD-7BAC-F31499F6A82A}"/>
          </ac:spMkLst>
        </pc:spChg>
      </pc:sldChg>
      <pc:sldChg chg="addSp modSp add mod ord">
        <pc:chgData name="Knut Flaten" userId="7cebaaab-f1a4-402f-a7d9-a661c0e55d15" providerId="ADAL" clId="{C487A773-55D9-435D-BFD9-53D4EC58F381}" dt="2026-04-07T10:10:50.045" v="18651" actId="113"/>
        <pc:sldMkLst>
          <pc:docMk/>
          <pc:sldMk cId="1282291388" sldId="2147377701"/>
        </pc:sldMkLst>
        <pc:spChg chg="mod">
          <ac:chgData name="Knut Flaten" userId="7cebaaab-f1a4-402f-a7d9-a661c0e55d15" providerId="ADAL" clId="{C487A773-55D9-435D-BFD9-53D4EC58F381}" dt="2026-03-27T12:36:47.154" v="17004" actId="255"/>
          <ac:spMkLst>
            <pc:docMk/>
            <pc:sldMk cId="1282291388" sldId="2147377701"/>
            <ac:spMk id="2" creationId="{76D70196-C0D8-411C-6198-4D184B4F1A06}"/>
          </ac:spMkLst>
        </pc:spChg>
        <pc:spChg chg="mod">
          <ac:chgData name="Knut Flaten" userId="7cebaaab-f1a4-402f-a7d9-a661c0e55d15" providerId="ADAL" clId="{C487A773-55D9-435D-BFD9-53D4EC58F381}" dt="2026-04-07T10:10:50.045" v="18651" actId="113"/>
          <ac:spMkLst>
            <pc:docMk/>
            <pc:sldMk cId="1282291388" sldId="2147377701"/>
            <ac:spMk id="4" creationId="{2FE6BCFB-7309-D191-71DC-173DE6D1015B}"/>
          </ac:spMkLst>
        </pc:spChg>
        <pc:spChg chg="mod">
          <ac:chgData name="Knut Flaten" userId="7cebaaab-f1a4-402f-a7d9-a661c0e55d15" providerId="ADAL" clId="{C487A773-55D9-435D-BFD9-53D4EC58F381}" dt="2026-03-27T08:00:04.992" v="15424"/>
          <ac:spMkLst>
            <pc:docMk/>
            <pc:sldMk cId="1282291388" sldId="2147377701"/>
            <ac:spMk id="6" creationId="{7A8616DE-1C3F-E4DD-109F-EC4232DE6D82}"/>
          </ac:spMkLst>
        </pc:spChg>
        <pc:picChg chg="add mod">
          <ac:chgData name="Knut Flaten" userId="7cebaaab-f1a4-402f-a7d9-a661c0e55d15" providerId="ADAL" clId="{C487A773-55D9-435D-BFD9-53D4EC58F381}" dt="2026-03-27T08:11:49.513" v="15425"/>
          <ac:picMkLst>
            <pc:docMk/>
            <pc:sldMk cId="1282291388" sldId="2147377701"/>
            <ac:picMk id="3" creationId="{66386D1D-F135-52A3-070F-49BCF2B7F41E}"/>
          </ac:picMkLst>
        </pc:picChg>
      </pc:sldChg>
      <pc:sldChg chg="modSp add mod ord">
        <pc:chgData name="Knut Flaten" userId="7cebaaab-f1a4-402f-a7d9-a661c0e55d15" providerId="ADAL" clId="{C487A773-55D9-435D-BFD9-53D4EC58F381}" dt="2026-03-27T12:56:23.529" v="18206"/>
        <pc:sldMkLst>
          <pc:docMk/>
          <pc:sldMk cId="2955344250" sldId="2147377702"/>
        </pc:sldMkLst>
        <pc:spChg chg="mod">
          <ac:chgData name="Knut Flaten" userId="7cebaaab-f1a4-402f-a7d9-a661c0e55d15" providerId="ADAL" clId="{C487A773-55D9-435D-BFD9-53D4EC58F381}" dt="2026-03-27T09:20:29.585" v="15956" actId="20577"/>
          <ac:spMkLst>
            <pc:docMk/>
            <pc:sldMk cId="2955344250" sldId="2147377702"/>
            <ac:spMk id="2" creationId="{6F684D50-8534-B5BD-B072-72EA8BF247D9}"/>
          </ac:spMkLst>
        </pc:spChg>
        <pc:spChg chg="mod">
          <ac:chgData name="Knut Flaten" userId="7cebaaab-f1a4-402f-a7d9-a661c0e55d15" providerId="ADAL" clId="{C487A773-55D9-435D-BFD9-53D4EC58F381}" dt="2026-03-27T09:20:40.529" v="15958" actId="20577"/>
          <ac:spMkLst>
            <pc:docMk/>
            <pc:sldMk cId="2955344250" sldId="2147377702"/>
            <ac:spMk id="4" creationId="{06FA8018-EB2E-F1D4-9154-62843D6F1DC6}"/>
          </ac:spMkLst>
        </pc:spChg>
      </pc:sldChg>
      <pc:sldChg chg="addSp delSp modSp add mod ord">
        <pc:chgData name="Knut Flaten" userId="7cebaaab-f1a4-402f-a7d9-a661c0e55d15" providerId="ADAL" clId="{C487A773-55D9-435D-BFD9-53D4EC58F381}" dt="2026-03-27T12:52:50.020" v="18203" actId="20577"/>
        <pc:sldMkLst>
          <pc:docMk/>
          <pc:sldMk cId="3894239306" sldId="2147377703"/>
        </pc:sldMkLst>
        <pc:spChg chg="mod">
          <ac:chgData name="Knut Flaten" userId="7cebaaab-f1a4-402f-a7d9-a661c0e55d15" providerId="ADAL" clId="{C487A773-55D9-435D-BFD9-53D4EC58F381}" dt="2026-03-27T08:15:18.415" v="15445"/>
          <ac:spMkLst>
            <pc:docMk/>
            <pc:sldMk cId="3894239306" sldId="2147377703"/>
            <ac:spMk id="4" creationId="{1907CBA6-BFDE-CA5B-AFFB-3F85B04CB692}"/>
          </ac:spMkLst>
        </pc:spChg>
        <pc:spChg chg="add mod">
          <ac:chgData name="Knut Flaten" userId="7cebaaab-f1a4-402f-a7d9-a661c0e55d15" providerId="ADAL" clId="{C487A773-55D9-435D-BFD9-53D4EC58F381}" dt="2026-03-27T12:52:50.020" v="18203" actId="20577"/>
          <ac:spMkLst>
            <pc:docMk/>
            <pc:sldMk cId="3894239306" sldId="2147377703"/>
            <ac:spMk id="5" creationId="{BD9A3BCD-774B-9952-BC0C-FDA2A56101E1}"/>
          </ac:spMkLst>
        </pc:spChg>
        <pc:picChg chg="add mod">
          <ac:chgData name="Knut Flaten" userId="7cebaaab-f1a4-402f-a7d9-a661c0e55d15" providerId="ADAL" clId="{C487A773-55D9-435D-BFD9-53D4EC58F381}" dt="2026-03-27T08:15:32.992" v="15447" actId="1076"/>
          <ac:picMkLst>
            <pc:docMk/>
            <pc:sldMk cId="3894239306" sldId="2147377703"/>
            <ac:picMk id="6" creationId="{5F142D95-1897-3F54-58C0-32B8961D979A}"/>
          </ac:picMkLst>
        </pc:picChg>
      </pc:sldChg>
      <pc:sldChg chg="addSp delSp modSp add del mod ord">
        <pc:chgData name="Knut Flaten" userId="7cebaaab-f1a4-402f-a7d9-a661c0e55d15" providerId="ADAL" clId="{C487A773-55D9-435D-BFD9-53D4EC58F381}" dt="2026-04-10T08:10:20.842" v="19064" actId="47"/>
        <pc:sldMkLst>
          <pc:docMk/>
          <pc:sldMk cId="3748606487" sldId="2147377705"/>
        </pc:sldMkLst>
        <pc:picChg chg="add mod">
          <ac:chgData name="Knut Flaten" userId="7cebaaab-f1a4-402f-a7d9-a661c0e55d15" providerId="ADAL" clId="{C487A773-55D9-435D-BFD9-53D4EC58F381}" dt="2026-03-27T08:18:25.657" v="15471"/>
          <ac:picMkLst>
            <pc:docMk/>
            <pc:sldMk cId="3748606487" sldId="2147377705"/>
            <ac:picMk id="2" creationId="{5D4ECFC4-806F-6C43-4B2C-46F3C1826DF9}"/>
          </ac:picMkLst>
        </pc:picChg>
        <pc:picChg chg="add mod">
          <ac:chgData name="Knut Flaten" userId="7cebaaab-f1a4-402f-a7d9-a661c0e55d15" providerId="ADAL" clId="{C487A773-55D9-435D-BFD9-53D4EC58F381}" dt="2026-03-27T08:18:42.349" v="15472"/>
          <ac:picMkLst>
            <pc:docMk/>
            <pc:sldMk cId="3748606487" sldId="2147377705"/>
            <ac:picMk id="5" creationId="{CEAE860E-02F7-128E-6BD3-3802428F910C}"/>
          </ac:picMkLst>
        </pc:picChg>
        <pc:picChg chg="add mod">
          <ac:chgData name="Knut Flaten" userId="7cebaaab-f1a4-402f-a7d9-a661c0e55d15" providerId="ADAL" clId="{C487A773-55D9-435D-BFD9-53D4EC58F381}" dt="2026-03-27T08:18:50.157" v="15473"/>
          <ac:picMkLst>
            <pc:docMk/>
            <pc:sldMk cId="3748606487" sldId="2147377705"/>
            <ac:picMk id="7" creationId="{89F934DB-90EC-74CA-2F86-8BFC5D8F1A84}"/>
          </ac:picMkLst>
        </pc:picChg>
      </pc:sldChg>
      <pc:sldChg chg="addSp delSp modSp add mod ord">
        <pc:chgData name="Knut Flaten" userId="7cebaaab-f1a4-402f-a7d9-a661c0e55d15" providerId="ADAL" clId="{C487A773-55D9-435D-BFD9-53D4EC58F381}" dt="2026-04-07T10:16:36.734" v="18698" actId="20577"/>
        <pc:sldMkLst>
          <pc:docMk/>
          <pc:sldMk cId="3423203245" sldId="2147377706"/>
        </pc:sldMkLst>
        <pc:spChg chg="add mod">
          <ac:chgData name="Knut Flaten" userId="7cebaaab-f1a4-402f-a7d9-a661c0e55d15" providerId="ADAL" clId="{C487A773-55D9-435D-BFD9-53D4EC58F381}" dt="2026-04-07T10:16:36.734" v="18698" actId="20577"/>
          <ac:spMkLst>
            <pc:docMk/>
            <pc:sldMk cId="3423203245" sldId="2147377706"/>
            <ac:spMk id="3" creationId="{41413854-C516-7C9F-9143-DB48582667F3}"/>
          </ac:spMkLst>
        </pc:spChg>
        <pc:picChg chg="add del mod">
          <ac:chgData name="Knut Flaten" userId="7cebaaab-f1a4-402f-a7d9-a661c0e55d15" providerId="ADAL" clId="{C487A773-55D9-435D-BFD9-53D4EC58F381}" dt="2026-04-07T10:15:59.444" v="18679" actId="478"/>
          <ac:picMkLst>
            <pc:docMk/>
            <pc:sldMk cId="3423203245" sldId="2147377706"/>
            <ac:picMk id="2" creationId="{73E62781-A38D-EB15-D60F-80FD021D267A}"/>
          </ac:picMkLst>
        </pc:picChg>
        <pc:picChg chg="add del mod">
          <ac:chgData name="Knut Flaten" userId="7cebaaab-f1a4-402f-a7d9-a661c0e55d15" providerId="ADAL" clId="{C487A773-55D9-435D-BFD9-53D4EC58F381}" dt="2026-04-07T10:15:58.174" v="18678" actId="478"/>
          <ac:picMkLst>
            <pc:docMk/>
            <pc:sldMk cId="3423203245" sldId="2147377706"/>
            <ac:picMk id="5" creationId="{9275F61B-6594-060C-FF20-AA7CF43DC4A3}"/>
          </ac:picMkLst>
        </pc:picChg>
        <pc:picChg chg="del mod">
          <ac:chgData name="Knut Flaten" userId="7cebaaab-f1a4-402f-a7d9-a661c0e55d15" providerId="ADAL" clId="{C487A773-55D9-435D-BFD9-53D4EC58F381}" dt="2026-04-07T10:16:00.257" v="18680" actId="478"/>
          <ac:picMkLst>
            <pc:docMk/>
            <pc:sldMk cId="3423203245" sldId="2147377706"/>
            <ac:picMk id="6" creationId="{1CC07E78-0C65-A34B-A37B-269B6427B8D6}"/>
          </ac:picMkLst>
        </pc:picChg>
        <pc:picChg chg="add del mod">
          <ac:chgData name="Knut Flaten" userId="7cebaaab-f1a4-402f-a7d9-a661c0e55d15" providerId="ADAL" clId="{C487A773-55D9-435D-BFD9-53D4EC58F381}" dt="2026-04-07T10:15:57.044" v="18677" actId="478"/>
          <ac:picMkLst>
            <pc:docMk/>
            <pc:sldMk cId="3423203245" sldId="2147377706"/>
            <ac:picMk id="7" creationId="{5A2B13B7-0F5B-D7F9-AB1A-E18376F7250B}"/>
          </ac:picMkLst>
        </pc:picChg>
      </pc:sldChg>
      <pc:sldChg chg="modSp add mod ord">
        <pc:chgData name="Knut Flaten" userId="7cebaaab-f1a4-402f-a7d9-a661c0e55d15" providerId="ADAL" clId="{C487A773-55D9-435D-BFD9-53D4EC58F381}" dt="2026-03-27T08:24:53.599" v="15553" actId="20577"/>
        <pc:sldMkLst>
          <pc:docMk/>
          <pc:sldMk cId="488869174" sldId="2147377707"/>
        </pc:sldMkLst>
        <pc:spChg chg="mod">
          <ac:chgData name="Knut Flaten" userId="7cebaaab-f1a4-402f-a7d9-a661c0e55d15" providerId="ADAL" clId="{C487A773-55D9-435D-BFD9-53D4EC58F381}" dt="2026-03-27T08:24:53.599" v="15553" actId="20577"/>
          <ac:spMkLst>
            <pc:docMk/>
            <pc:sldMk cId="488869174" sldId="2147377707"/>
            <ac:spMk id="2" creationId="{6634649E-A8AC-9CF8-3C11-5F4D844EBD9E}"/>
          </ac:spMkLst>
        </pc:spChg>
      </pc:sldChg>
      <pc:sldChg chg="addSp delSp modSp add mod ord">
        <pc:chgData name="Knut Flaten" userId="7cebaaab-f1a4-402f-a7d9-a661c0e55d15" providerId="ADAL" clId="{C487A773-55D9-435D-BFD9-53D4EC58F381}" dt="2026-03-27T08:26:35.932" v="15569" actId="2710"/>
        <pc:sldMkLst>
          <pc:docMk/>
          <pc:sldMk cId="1635144279" sldId="2147377708"/>
        </pc:sldMkLst>
        <pc:spChg chg="add mod">
          <ac:chgData name="Knut Flaten" userId="7cebaaab-f1a4-402f-a7d9-a661c0e55d15" providerId="ADAL" clId="{C487A773-55D9-435D-BFD9-53D4EC58F381}" dt="2026-03-27T08:26:35.932" v="15569" actId="2710"/>
          <ac:spMkLst>
            <pc:docMk/>
            <pc:sldMk cId="1635144279" sldId="2147377708"/>
            <ac:spMk id="8" creationId="{14B158D5-A064-AC65-E3BE-6FBBE0CCDF37}"/>
          </ac:spMkLst>
        </pc:spChg>
        <pc:spChg chg="add mod">
          <ac:chgData name="Knut Flaten" userId="7cebaaab-f1a4-402f-a7d9-a661c0e55d15" providerId="ADAL" clId="{C487A773-55D9-435D-BFD9-53D4EC58F381}" dt="2026-03-27T08:26:08.924" v="15568"/>
          <ac:spMkLst>
            <pc:docMk/>
            <pc:sldMk cId="1635144279" sldId="2147377708"/>
            <ac:spMk id="9" creationId="{995ED963-72B3-A861-67C3-78F11874D30F}"/>
          </ac:spMkLst>
        </pc:spChg>
        <pc:picChg chg="add mod">
          <ac:chgData name="Knut Flaten" userId="7cebaaab-f1a4-402f-a7d9-a661c0e55d15" providerId="ADAL" clId="{C487A773-55D9-435D-BFD9-53D4EC58F381}" dt="2026-03-27T08:25:37.054" v="15564"/>
          <ac:picMkLst>
            <pc:docMk/>
            <pc:sldMk cId="1635144279" sldId="2147377708"/>
            <ac:picMk id="3" creationId="{6B00FD29-37BF-ED10-CF26-D5F3AE673CFC}"/>
          </ac:picMkLst>
        </pc:picChg>
      </pc:sldChg>
      <pc:sldChg chg="modSp add mod ord">
        <pc:chgData name="Knut Flaten" userId="7cebaaab-f1a4-402f-a7d9-a661c0e55d15" providerId="ADAL" clId="{C487A773-55D9-435D-BFD9-53D4EC58F381}" dt="2026-03-27T09:42:21.581" v="15963" actId="20577"/>
        <pc:sldMkLst>
          <pc:docMk/>
          <pc:sldMk cId="1735926508" sldId="2147377709"/>
        </pc:sldMkLst>
        <pc:spChg chg="mod">
          <ac:chgData name="Knut Flaten" userId="7cebaaab-f1a4-402f-a7d9-a661c0e55d15" providerId="ADAL" clId="{C487A773-55D9-435D-BFD9-53D4EC58F381}" dt="2026-03-27T09:42:21.581" v="15963" actId="20577"/>
          <ac:spMkLst>
            <pc:docMk/>
            <pc:sldMk cId="1735926508" sldId="2147377709"/>
            <ac:spMk id="2" creationId="{FF237438-8842-593A-925D-58BD8A3B23FE}"/>
          </ac:spMkLst>
        </pc:spChg>
      </pc:sldChg>
      <pc:sldChg chg="delSp modSp add mod ord">
        <pc:chgData name="Knut Flaten" userId="7cebaaab-f1a4-402f-a7d9-a661c0e55d15" providerId="ADAL" clId="{C487A773-55D9-435D-BFD9-53D4EC58F381}" dt="2026-03-27T08:30:38.850" v="15629" actId="1076"/>
        <pc:sldMkLst>
          <pc:docMk/>
          <pc:sldMk cId="3142343658" sldId="2147377710"/>
        </pc:sldMkLst>
        <pc:spChg chg="mod">
          <ac:chgData name="Knut Flaten" userId="7cebaaab-f1a4-402f-a7d9-a661c0e55d15" providerId="ADAL" clId="{C487A773-55D9-435D-BFD9-53D4EC58F381}" dt="2026-03-27T08:30:38.850" v="15629" actId="1076"/>
          <ac:spMkLst>
            <pc:docMk/>
            <pc:sldMk cId="3142343658" sldId="2147377710"/>
            <ac:spMk id="8" creationId="{4DC5022B-1535-4847-E0C6-73963FCF28F1}"/>
          </ac:spMkLst>
        </pc:spChg>
      </pc:sldChg>
      <pc:sldChg chg="addSp modSp add mod ord">
        <pc:chgData name="Knut Flaten" userId="7cebaaab-f1a4-402f-a7d9-a661c0e55d15" providerId="ADAL" clId="{C487A773-55D9-435D-BFD9-53D4EC58F381}" dt="2026-03-27T13:09:48.835" v="18577" actId="20577"/>
        <pc:sldMkLst>
          <pc:docMk/>
          <pc:sldMk cId="4033115279" sldId="2147377711"/>
        </pc:sldMkLst>
        <pc:spChg chg="add mod">
          <ac:chgData name="Knut Flaten" userId="7cebaaab-f1a4-402f-a7d9-a661c0e55d15" providerId="ADAL" clId="{C487A773-55D9-435D-BFD9-53D4EC58F381}" dt="2026-03-27T08:31:37.396" v="15636"/>
          <ac:spMkLst>
            <pc:docMk/>
            <pc:sldMk cId="4033115279" sldId="2147377711"/>
            <ac:spMk id="2" creationId="{BD47B0A6-B706-732E-552F-94782F0F5FFF}"/>
          </ac:spMkLst>
        </pc:spChg>
        <pc:spChg chg="mod">
          <ac:chgData name="Knut Flaten" userId="7cebaaab-f1a4-402f-a7d9-a661c0e55d15" providerId="ADAL" clId="{C487A773-55D9-435D-BFD9-53D4EC58F381}" dt="2026-03-27T13:09:48.835" v="18577" actId="20577"/>
          <ac:spMkLst>
            <pc:docMk/>
            <pc:sldMk cId="4033115279" sldId="2147377711"/>
            <ac:spMk id="8" creationId="{9003FF22-4270-D707-C8EE-0D3382939036}"/>
          </ac:spMkLst>
        </pc:spChg>
      </pc:sldChg>
      <pc:sldChg chg="addSp delSp modSp add mod ord">
        <pc:chgData name="Knut Flaten" userId="7cebaaab-f1a4-402f-a7d9-a661c0e55d15" providerId="ADAL" clId="{C487A773-55D9-435D-BFD9-53D4EC58F381}" dt="2026-03-27T13:10:07.925" v="18579" actId="5793"/>
        <pc:sldMkLst>
          <pc:docMk/>
          <pc:sldMk cId="3131767516" sldId="2147377712"/>
        </pc:sldMkLst>
        <pc:spChg chg="add mod">
          <ac:chgData name="Knut Flaten" userId="7cebaaab-f1a4-402f-a7d9-a661c0e55d15" providerId="ADAL" clId="{C487A773-55D9-435D-BFD9-53D4EC58F381}" dt="2026-03-27T13:10:07.925" v="18579" actId="5793"/>
          <ac:spMkLst>
            <pc:docMk/>
            <pc:sldMk cId="3131767516" sldId="2147377712"/>
            <ac:spMk id="4" creationId="{8FC8B589-96F5-BE8D-5B1C-B526E119EB8C}"/>
          </ac:spMkLst>
        </pc:spChg>
        <pc:spChg chg="add mod">
          <ac:chgData name="Knut Flaten" userId="7cebaaab-f1a4-402f-a7d9-a661c0e55d15" providerId="ADAL" clId="{C487A773-55D9-435D-BFD9-53D4EC58F381}" dt="2026-03-27T08:32:52.137" v="15645"/>
          <ac:spMkLst>
            <pc:docMk/>
            <pc:sldMk cId="3131767516" sldId="2147377712"/>
            <ac:spMk id="5" creationId="{88F421C7-4C5F-23C0-A52E-C844CAD1B8A9}"/>
          </ac:spMkLst>
        </pc:spChg>
        <pc:picChg chg="add mod">
          <ac:chgData name="Knut Flaten" userId="7cebaaab-f1a4-402f-a7d9-a661c0e55d15" providerId="ADAL" clId="{C487A773-55D9-435D-BFD9-53D4EC58F381}" dt="2026-03-27T08:32:35.959" v="15643"/>
          <ac:picMkLst>
            <pc:docMk/>
            <pc:sldMk cId="3131767516" sldId="2147377712"/>
            <ac:picMk id="3" creationId="{FC6405DD-3438-B421-879C-B68447E0378F}"/>
          </ac:picMkLst>
        </pc:picChg>
      </pc:sldChg>
      <pc:sldChg chg="modSp add mod ord">
        <pc:chgData name="Knut Flaten" userId="7cebaaab-f1a4-402f-a7d9-a661c0e55d15" providerId="ADAL" clId="{C487A773-55D9-435D-BFD9-53D4EC58F381}" dt="2026-03-27T08:38:19.522" v="15687" actId="20577"/>
        <pc:sldMkLst>
          <pc:docMk/>
          <pc:sldMk cId="882737109" sldId="2147377713"/>
        </pc:sldMkLst>
        <pc:spChg chg="mod">
          <ac:chgData name="Knut Flaten" userId="7cebaaab-f1a4-402f-a7d9-a661c0e55d15" providerId="ADAL" clId="{C487A773-55D9-435D-BFD9-53D4EC58F381}" dt="2026-03-27T08:38:19.522" v="15687" actId="20577"/>
          <ac:spMkLst>
            <pc:docMk/>
            <pc:sldMk cId="882737109" sldId="2147377713"/>
            <ac:spMk id="2" creationId="{8EDA2BB6-29EC-9119-7A38-B8B84446D92F}"/>
          </ac:spMkLst>
        </pc:spChg>
      </pc:sldChg>
      <pc:sldChg chg="addSp delSp modSp add mod ord">
        <pc:chgData name="Knut Flaten" userId="7cebaaab-f1a4-402f-a7d9-a661c0e55d15" providerId="ADAL" clId="{C487A773-55D9-435D-BFD9-53D4EC58F381}" dt="2026-03-27T08:40:12.045" v="15705" actId="1076"/>
        <pc:sldMkLst>
          <pc:docMk/>
          <pc:sldMk cId="3814038099" sldId="2147377714"/>
        </pc:sldMkLst>
        <pc:spChg chg="add mod">
          <ac:chgData name="Knut Flaten" userId="7cebaaab-f1a4-402f-a7d9-a661c0e55d15" providerId="ADAL" clId="{C487A773-55D9-435D-BFD9-53D4EC58F381}" dt="2026-03-27T08:40:07.086" v="15704" actId="1076"/>
          <ac:spMkLst>
            <pc:docMk/>
            <pc:sldMk cId="3814038099" sldId="2147377714"/>
            <ac:spMk id="4" creationId="{F8A7C7DC-C377-F8C8-9C50-8FBC762DD31D}"/>
          </ac:spMkLst>
        </pc:spChg>
        <pc:spChg chg="add mod">
          <ac:chgData name="Knut Flaten" userId="7cebaaab-f1a4-402f-a7d9-a661c0e55d15" providerId="ADAL" clId="{C487A773-55D9-435D-BFD9-53D4EC58F381}" dt="2026-03-27T08:40:12.045" v="15705" actId="1076"/>
          <ac:spMkLst>
            <pc:docMk/>
            <pc:sldMk cId="3814038099" sldId="2147377714"/>
            <ac:spMk id="5" creationId="{668C726D-30CA-6CBD-3E62-6CADB9570E72}"/>
          </ac:spMkLst>
        </pc:spChg>
        <pc:spChg chg="mod">
          <ac:chgData name="Knut Flaten" userId="7cebaaab-f1a4-402f-a7d9-a661c0e55d15" providerId="ADAL" clId="{C487A773-55D9-435D-BFD9-53D4EC58F381}" dt="2026-03-27T08:39:03.782" v="15696" actId="20577"/>
          <ac:spMkLst>
            <pc:docMk/>
            <pc:sldMk cId="3814038099" sldId="2147377714"/>
            <ac:spMk id="8" creationId="{CF33396A-BC7D-00F4-77F2-F1FD133C6B60}"/>
          </ac:spMkLst>
        </pc:spChg>
      </pc:sldChg>
      <pc:sldChg chg="addSp delSp modSp add mod ord">
        <pc:chgData name="Knut Flaten" userId="7cebaaab-f1a4-402f-a7d9-a661c0e55d15" providerId="ADAL" clId="{C487A773-55D9-435D-BFD9-53D4EC58F381}" dt="2026-03-27T08:41:13.146" v="15715" actId="14100"/>
        <pc:sldMkLst>
          <pc:docMk/>
          <pc:sldMk cId="54255344" sldId="2147377715"/>
        </pc:sldMkLst>
        <pc:spChg chg="add mod">
          <ac:chgData name="Knut Flaten" userId="7cebaaab-f1a4-402f-a7d9-a661c0e55d15" providerId="ADAL" clId="{C487A773-55D9-435D-BFD9-53D4EC58F381}" dt="2026-03-27T08:41:13.146" v="15715" actId="14100"/>
          <ac:spMkLst>
            <pc:docMk/>
            <pc:sldMk cId="54255344" sldId="2147377715"/>
            <ac:spMk id="3" creationId="{C9B1ACA5-011A-DBB0-DCE2-4A3244B8009B}"/>
          </ac:spMkLst>
        </pc:spChg>
        <pc:picChg chg="add mod">
          <ac:chgData name="Knut Flaten" userId="7cebaaab-f1a4-402f-a7d9-a661c0e55d15" providerId="ADAL" clId="{C487A773-55D9-435D-BFD9-53D4EC58F381}" dt="2026-03-27T08:40:54.129" v="15712"/>
          <ac:picMkLst>
            <pc:docMk/>
            <pc:sldMk cId="54255344" sldId="2147377715"/>
            <ac:picMk id="2" creationId="{9A3B238B-E9E6-01B6-3BF3-98180CE44022}"/>
          </ac:picMkLst>
        </pc:picChg>
      </pc:sldChg>
      <pc:sldChg chg="addSp delSp modSp add mod ord">
        <pc:chgData name="Knut Flaten" userId="7cebaaab-f1a4-402f-a7d9-a661c0e55d15" providerId="ADAL" clId="{C487A773-55D9-435D-BFD9-53D4EC58F381}" dt="2026-03-27T08:42:27.605" v="15727" actId="1076"/>
        <pc:sldMkLst>
          <pc:docMk/>
          <pc:sldMk cId="3040015776" sldId="2147377716"/>
        </pc:sldMkLst>
        <pc:spChg chg="add mod">
          <ac:chgData name="Knut Flaten" userId="7cebaaab-f1a4-402f-a7d9-a661c0e55d15" providerId="ADAL" clId="{C487A773-55D9-435D-BFD9-53D4EC58F381}" dt="2026-03-27T08:42:13.975" v="15725" actId="1076"/>
          <ac:spMkLst>
            <pc:docMk/>
            <pc:sldMk cId="3040015776" sldId="2147377716"/>
            <ac:spMk id="6" creationId="{7D158F50-877E-E520-4EC8-BEEFFBAE8045}"/>
          </ac:spMkLst>
        </pc:spChg>
        <pc:spChg chg="add mod">
          <ac:chgData name="Knut Flaten" userId="7cebaaab-f1a4-402f-a7d9-a661c0e55d15" providerId="ADAL" clId="{C487A773-55D9-435D-BFD9-53D4EC58F381}" dt="2026-03-27T08:42:27.605" v="15727" actId="1076"/>
          <ac:spMkLst>
            <pc:docMk/>
            <pc:sldMk cId="3040015776" sldId="2147377716"/>
            <ac:spMk id="7" creationId="{AE49D7D1-52B6-D3E5-1642-DA7D40A837A8}"/>
          </ac:spMkLst>
        </pc:spChg>
        <pc:picChg chg="add mod">
          <ac:chgData name="Knut Flaten" userId="7cebaaab-f1a4-402f-a7d9-a661c0e55d15" providerId="ADAL" clId="{C487A773-55D9-435D-BFD9-53D4EC58F381}" dt="2026-03-27T08:41:52.542" v="15722"/>
          <ac:picMkLst>
            <pc:docMk/>
            <pc:sldMk cId="3040015776" sldId="2147377716"/>
            <ac:picMk id="4" creationId="{51DAB9DB-D281-0DC0-7B52-7FCCBB956CCD}"/>
          </ac:picMkLst>
        </pc:picChg>
        <pc:picChg chg="add mod">
          <ac:chgData name="Knut Flaten" userId="7cebaaab-f1a4-402f-a7d9-a661c0e55d15" providerId="ADAL" clId="{C487A773-55D9-435D-BFD9-53D4EC58F381}" dt="2026-03-27T08:42:01.069" v="15723"/>
          <ac:picMkLst>
            <pc:docMk/>
            <pc:sldMk cId="3040015776" sldId="2147377716"/>
            <ac:picMk id="5" creationId="{D4A163AB-BA0D-1ED0-5235-36D72826032B}"/>
          </ac:picMkLst>
        </pc:picChg>
      </pc:sldChg>
      <pc:sldChg chg="addSp delSp modSp add mod ord">
        <pc:chgData name="Knut Flaten" userId="7cebaaab-f1a4-402f-a7d9-a661c0e55d15" providerId="ADAL" clId="{C487A773-55D9-435D-BFD9-53D4EC58F381}" dt="2026-03-27T08:43:45.477" v="15744" actId="1076"/>
        <pc:sldMkLst>
          <pc:docMk/>
          <pc:sldMk cId="1061691456" sldId="2147377718"/>
        </pc:sldMkLst>
        <pc:spChg chg="add mod">
          <ac:chgData name="Knut Flaten" userId="7cebaaab-f1a4-402f-a7d9-a661c0e55d15" providerId="ADAL" clId="{C487A773-55D9-435D-BFD9-53D4EC58F381}" dt="2026-03-27T08:43:45.477" v="15744" actId="1076"/>
          <ac:spMkLst>
            <pc:docMk/>
            <pc:sldMk cId="1061691456" sldId="2147377718"/>
            <ac:spMk id="3" creationId="{9BB93D14-CEB5-95DD-9F32-3FB0CA524A29}"/>
          </ac:spMkLst>
        </pc:spChg>
        <pc:picChg chg="add mod">
          <ac:chgData name="Knut Flaten" userId="7cebaaab-f1a4-402f-a7d9-a661c0e55d15" providerId="ADAL" clId="{C487A773-55D9-435D-BFD9-53D4EC58F381}" dt="2026-03-27T08:43:31.993" v="15742"/>
          <ac:picMkLst>
            <pc:docMk/>
            <pc:sldMk cId="1061691456" sldId="2147377718"/>
            <ac:picMk id="2" creationId="{D0755E58-13C0-62AC-B173-D8A71ECD7957}"/>
          </ac:picMkLst>
        </pc:picChg>
      </pc:sldChg>
      <pc:sldChg chg="addSp delSp modSp add mod ord">
        <pc:chgData name="Knut Flaten" userId="7cebaaab-f1a4-402f-a7d9-a661c0e55d15" providerId="ADAL" clId="{C487A773-55D9-435D-BFD9-53D4EC58F381}" dt="2026-03-27T08:44:47.982" v="15757" actId="1076"/>
        <pc:sldMkLst>
          <pc:docMk/>
          <pc:sldMk cId="958825259" sldId="2147377719"/>
        </pc:sldMkLst>
        <pc:spChg chg="add mod">
          <ac:chgData name="Knut Flaten" userId="7cebaaab-f1a4-402f-a7d9-a661c0e55d15" providerId="ADAL" clId="{C487A773-55D9-435D-BFD9-53D4EC58F381}" dt="2026-03-27T08:44:47.982" v="15757" actId="1076"/>
          <ac:spMkLst>
            <pc:docMk/>
            <pc:sldMk cId="958825259" sldId="2147377719"/>
            <ac:spMk id="3" creationId="{0B006B19-CA58-59E4-7915-DE056B33CD54}"/>
          </ac:spMkLst>
        </pc:spChg>
      </pc:sldChg>
      <pc:sldChg chg="addSp delSp modSp add mod ord">
        <pc:chgData name="Knut Flaten" userId="7cebaaab-f1a4-402f-a7d9-a661c0e55d15" providerId="ADAL" clId="{C487A773-55D9-435D-BFD9-53D4EC58F381}" dt="2026-03-27T08:45:38.969" v="15767" actId="1076"/>
        <pc:sldMkLst>
          <pc:docMk/>
          <pc:sldMk cId="3169067442" sldId="2147377720"/>
        </pc:sldMkLst>
        <pc:spChg chg="add mod">
          <ac:chgData name="Knut Flaten" userId="7cebaaab-f1a4-402f-a7d9-a661c0e55d15" providerId="ADAL" clId="{C487A773-55D9-435D-BFD9-53D4EC58F381}" dt="2026-03-27T08:45:38.969" v="15767" actId="1076"/>
          <ac:spMkLst>
            <pc:docMk/>
            <pc:sldMk cId="3169067442" sldId="2147377720"/>
            <ac:spMk id="4" creationId="{1ED984D3-9898-924D-76DD-EF4A9EC7C27E}"/>
          </ac:spMkLst>
        </pc:spChg>
      </pc:sldChg>
      <pc:sldChg chg="modSp add mod ord">
        <pc:chgData name="Knut Flaten" userId="7cebaaab-f1a4-402f-a7d9-a661c0e55d15" providerId="ADAL" clId="{C487A773-55D9-435D-BFD9-53D4EC58F381}" dt="2026-03-27T08:46:29.166" v="15830" actId="20577"/>
        <pc:sldMkLst>
          <pc:docMk/>
          <pc:sldMk cId="3445540872" sldId="2147377721"/>
        </pc:sldMkLst>
        <pc:spChg chg="mod">
          <ac:chgData name="Knut Flaten" userId="7cebaaab-f1a4-402f-a7d9-a661c0e55d15" providerId="ADAL" clId="{C487A773-55D9-435D-BFD9-53D4EC58F381}" dt="2026-03-27T08:46:29.166" v="15830" actId="20577"/>
          <ac:spMkLst>
            <pc:docMk/>
            <pc:sldMk cId="3445540872" sldId="2147377721"/>
            <ac:spMk id="2" creationId="{BF2217EC-0CA8-A1BC-976A-EA5880DF6A55}"/>
          </ac:spMkLst>
        </pc:spChg>
      </pc:sldChg>
      <pc:sldChg chg="delSp modSp add mod ord">
        <pc:chgData name="Knut Flaten" userId="7cebaaab-f1a4-402f-a7d9-a661c0e55d15" providerId="ADAL" clId="{C487A773-55D9-435D-BFD9-53D4EC58F381}" dt="2026-03-27T13:11:34.275" v="18595" actId="5793"/>
        <pc:sldMkLst>
          <pc:docMk/>
          <pc:sldMk cId="2395671023" sldId="2147377722"/>
        </pc:sldMkLst>
        <pc:spChg chg="mod">
          <ac:chgData name="Knut Flaten" userId="7cebaaab-f1a4-402f-a7d9-a661c0e55d15" providerId="ADAL" clId="{C487A773-55D9-435D-BFD9-53D4EC58F381}" dt="2026-03-27T08:47:49.926" v="15846"/>
          <ac:spMkLst>
            <pc:docMk/>
            <pc:sldMk cId="2395671023" sldId="2147377722"/>
            <ac:spMk id="5" creationId="{336CD23A-40B9-4B64-C5DC-F3528F14E6B0}"/>
          </ac:spMkLst>
        </pc:spChg>
        <pc:spChg chg="mod">
          <ac:chgData name="Knut Flaten" userId="7cebaaab-f1a4-402f-a7d9-a661c0e55d15" providerId="ADAL" clId="{C487A773-55D9-435D-BFD9-53D4EC58F381}" dt="2026-03-27T13:11:34.275" v="18595" actId="5793"/>
          <ac:spMkLst>
            <pc:docMk/>
            <pc:sldMk cId="2395671023" sldId="2147377722"/>
            <ac:spMk id="8" creationId="{8B9DB5CE-D579-82EC-0679-D48FACF5FA7C}"/>
          </ac:spMkLst>
        </pc:spChg>
      </pc:sldChg>
      <pc:sldChg chg="modSp add mod ord">
        <pc:chgData name="Knut Flaten" userId="7cebaaab-f1a4-402f-a7d9-a661c0e55d15" providerId="ADAL" clId="{C487A773-55D9-435D-BFD9-53D4EC58F381}" dt="2026-03-27T08:48:50.464" v="15894" actId="20577"/>
        <pc:sldMkLst>
          <pc:docMk/>
          <pc:sldMk cId="2043920028" sldId="2147377723"/>
        </pc:sldMkLst>
        <pc:spChg chg="mod">
          <ac:chgData name="Knut Flaten" userId="7cebaaab-f1a4-402f-a7d9-a661c0e55d15" providerId="ADAL" clId="{C487A773-55D9-435D-BFD9-53D4EC58F381}" dt="2026-03-27T08:48:50.464" v="15894" actId="20577"/>
          <ac:spMkLst>
            <pc:docMk/>
            <pc:sldMk cId="2043920028" sldId="2147377723"/>
            <ac:spMk id="2" creationId="{CE4C899C-93B5-CB8A-EE71-ECD1A714C8AA}"/>
          </ac:spMkLst>
        </pc:spChg>
      </pc:sldChg>
      <pc:sldChg chg="addSp modSp add mod ord">
        <pc:chgData name="Knut Flaten" userId="7cebaaab-f1a4-402f-a7d9-a661c0e55d15" providerId="ADAL" clId="{C487A773-55D9-435D-BFD9-53D4EC58F381}" dt="2026-03-27T13:03:17.101" v="18538" actId="20577"/>
        <pc:sldMkLst>
          <pc:docMk/>
          <pc:sldMk cId="3241267675" sldId="2147377724"/>
        </pc:sldMkLst>
        <pc:spChg chg="add mod">
          <ac:chgData name="Knut Flaten" userId="7cebaaab-f1a4-402f-a7d9-a661c0e55d15" providerId="ADAL" clId="{C487A773-55D9-435D-BFD9-53D4EC58F381}" dt="2026-03-27T13:03:17.101" v="18538" actId="20577"/>
          <ac:spMkLst>
            <pc:docMk/>
            <pc:sldMk cId="3241267675" sldId="2147377724"/>
            <ac:spMk id="3" creationId="{905FF6DD-A416-165C-C6F7-A79D144D8048}"/>
          </ac:spMkLst>
        </pc:spChg>
        <pc:spChg chg="mod">
          <ac:chgData name="Knut Flaten" userId="7cebaaab-f1a4-402f-a7d9-a661c0e55d15" providerId="ADAL" clId="{C487A773-55D9-435D-BFD9-53D4EC58F381}" dt="2026-03-27T11:46:29.997" v="16062"/>
          <ac:spMkLst>
            <pc:docMk/>
            <pc:sldMk cId="3241267675" sldId="2147377724"/>
            <ac:spMk id="5" creationId="{FF33F63D-6E42-FFEA-D091-E70D7BB28DC4}"/>
          </ac:spMkLst>
        </pc:spChg>
        <pc:spChg chg="mod">
          <ac:chgData name="Knut Flaten" userId="7cebaaab-f1a4-402f-a7d9-a661c0e55d15" providerId="ADAL" clId="{C487A773-55D9-435D-BFD9-53D4EC58F381}" dt="2026-03-27T11:45:54.325" v="16057" actId="27636"/>
          <ac:spMkLst>
            <pc:docMk/>
            <pc:sldMk cId="3241267675" sldId="2147377724"/>
            <ac:spMk id="8" creationId="{3D4BE9C5-93D2-FBCC-BE96-3BC640562A55}"/>
          </ac:spMkLst>
        </pc:spChg>
      </pc:sldChg>
      <pc:sldChg chg="addSp delSp modSp add mod ord">
        <pc:chgData name="Knut Flaten" userId="7cebaaab-f1a4-402f-a7d9-a661c0e55d15" providerId="ADAL" clId="{C487A773-55D9-435D-BFD9-53D4EC58F381}" dt="2026-03-27T11:47:41.047" v="16161" actId="20577"/>
        <pc:sldMkLst>
          <pc:docMk/>
          <pc:sldMk cId="1502344423" sldId="2147377725"/>
        </pc:sldMkLst>
        <pc:spChg chg="mod">
          <ac:chgData name="Knut Flaten" userId="7cebaaab-f1a4-402f-a7d9-a661c0e55d15" providerId="ADAL" clId="{C487A773-55D9-435D-BFD9-53D4EC58F381}" dt="2026-03-27T11:47:41.047" v="16161" actId="20577"/>
          <ac:spMkLst>
            <pc:docMk/>
            <pc:sldMk cId="1502344423" sldId="2147377725"/>
            <ac:spMk id="2" creationId="{82848547-C3C1-5B55-389A-453746105839}"/>
          </ac:spMkLst>
        </pc:spChg>
      </pc:sldChg>
      <pc:sldChg chg="addSp delSp modSp add mod ord">
        <pc:chgData name="Knut Flaten" userId="7cebaaab-f1a4-402f-a7d9-a661c0e55d15" providerId="ADAL" clId="{C487A773-55D9-435D-BFD9-53D4EC58F381}" dt="2026-04-07T08:57:19.464" v="18648" actId="20577"/>
        <pc:sldMkLst>
          <pc:docMk/>
          <pc:sldMk cId="1328560125" sldId="2147377726"/>
        </pc:sldMkLst>
        <pc:spChg chg="add mod">
          <ac:chgData name="Knut Flaten" userId="7cebaaab-f1a4-402f-a7d9-a661c0e55d15" providerId="ADAL" clId="{C487A773-55D9-435D-BFD9-53D4EC58F381}" dt="2026-04-07T08:57:19.464" v="18648" actId="20577"/>
          <ac:spMkLst>
            <pc:docMk/>
            <pc:sldMk cId="1328560125" sldId="2147377726"/>
            <ac:spMk id="4" creationId="{F400C7F5-CCE5-BC20-0DBC-A3A998D01E81}"/>
          </ac:spMkLst>
        </pc:spChg>
        <pc:spChg chg="mod">
          <ac:chgData name="Knut Flaten" userId="7cebaaab-f1a4-402f-a7d9-a661c0e55d15" providerId="ADAL" clId="{C487A773-55D9-435D-BFD9-53D4EC58F381}" dt="2026-03-27T11:49:15.438" v="16174"/>
          <ac:spMkLst>
            <pc:docMk/>
            <pc:sldMk cId="1328560125" sldId="2147377726"/>
            <ac:spMk id="5" creationId="{82AA3DAD-91E5-6E23-63EF-ECF04122BBFD}"/>
          </ac:spMkLst>
        </pc:spChg>
      </pc:sldChg>
      <pc:sldChg chg="modSp add mod ord">
        <pc:chgData name="Knut Flaten" userId="7cebaaab-f1a4-402f-a7d9-a661c0e55d15" providerId="ADAL" clId="{C487A773-55D9-435D-BFD9-53D4EC58F381}" dt="2026-03-27T11:50:11.166" v="16260" actId="20577"/>
        <pc:sldMkLst>
          <pc:docMk/>
          <pc:sldMk cId="1094734997" sldId="2147377727"/>
        </pc:sldMkLst>
        <pc:spChg chg="mod">
          <ac:chgData name="Knut Flaten" userId="7cebaaab-f1a4-402f-a7d9-a661c0e55d15" providerId="ADAL" clId="{C487A773-55D9-435D-BFD9-53D4EC58F381}" dt="2026-03-27T11:50:11.166" v="16260" actId="20577"/>
          <ac:spMkLst>
            <pc:docMk/>
            <pc:sldMk cId="1094734997" sldId="2147377727"/>
            <ac:spMk id="2" creationId="{8C0DC47C-3E1C-A952-A978-1359D10E3F27}"/>
          </ac:spMkLst>
        </pc:spChg>
      </pc:sldChg>
      <pc:sldChg chg="addSp delSp modSp add mod ord">
        <pc:chgData name="Knut Flaten" userId="7cebaaab-f1a4-402f-a7d9-a661c0e55d15" providerId="ADAL" clId="{C487A773-55D9-435D-BFD9-53D4EC58F381}" dt="2026-03-27T11:51:26.164" v="16274"/>
        <pc:sldMkLst>
          <pc:docMk/>
          <pc:sldMk cId="3723932821" sldId="2147377728"/>
        </pc:sldMkLst>
        <pc:spChg chg="add mod">
          <ac:chgData name="Knut Flaten" userId="7cebaaab-f1a4-402f-a7d9-a661c0e55d15" providerId="ADAL" clId="{C487A773-55D9-435D-BFD9-53D4EC58F381}" dt="2026-03-27T11:51:10.194" v="16273" actId="20577"/>
          <ac:spMkLst>
            <pc:docMk/>
            <pc:sldMk cId="3723932821" sldId="2147377728"/>
            <ac:spMk id="3" creationId="{7AED3476-C481-3137-BB5E-4F08CA7C073D}"/>
          </ac:spMkLst>
        </pc:spChg>
        <pc:spChg chg="mod">
          <ac:chgData name="Knut Flaten" userId="7cebaaab-f1a4-402f-a7d9-a661c0e55d15" providerId="ADAL" clId="{C487A773-55D9-435D-BFD9-53D4EC58F381}" dt="2026-03-27T11:51:26.164" v="16274"/>
          <ac:spMkLst>
            <pc:docMk/>
            <pc:sldMk cId="3723932821" sldId="2147377728"/>
            <ac:spMk id="5" creationId="{C56A87BB-B1B0-A55B-42CA-A285E7EBFE4C}"/>
          </ac:spMkLst>
        </pc:spChg>
      </pc:sldChg>
      <pc:sldChg chg="addSp delSp modSp add mod ord">
        <pc:chgData name="Knut Flaten" userId="7cebaaab-f1a4-402f-a7d9-a661c0e55d15" providerId="ADAL" clId="{C487A773-55D9-435D-BFD9-53D4EC58F381}" dt="2026-03-27T11:52:42.865" v="16286"/>
        <pc:sldMkLst>
          <pc:docMk/>
          <pc:sldMk cId="1342386066" sldId="2147377729"/>
        </pc:sldMkLst>
        <pc:spChg chg="add mod">
          <ac:chgData name="Knut Flaten" userId="7cebaaab-f1a4-402f-a7d9-a661c0e55d15" providerId="ADAL" clId="{C487A773-55D9-435D-BFD9-53D4EC58F381}" dt="2026-03-27T11:52:17.336" v="16285" actId="1076"/>
          <ac:spMkLst>
            <pc:docMk/>
            <pc:sldMk cId="1342386066" sldId="2147377729"/>
            <ac:spMk id="4" creationId="{B952AF3E-DCB5-6C26-BC98-FD47C0886005}"/>
          </ac:spMkLst>
        </pc:spChg>
        <pc:spChg chg="mod">
          <ac:chgData name="Knut Flaten" userId="7cebaaab-f1a4-402f-a7d9-a661c0e55d15" providerId="ADAL" clId="{C487A773-55D9-435D-BFD9-53D4EC58F381}" dt="2026-03-27T11:52:42.865" v="16286"/>
          <ac:spMkLst>
            <pc:docMk/>
            <pc:sldMk cId="1342386066" sldId="2147377729"/>
            <ac:spMk id="5" creationId="{34B0A28E-A381-F77F-C478-87B741D406BF}"/>
          </ac:spMkLst>
        </pc:spChg>
      </pc:sldChg>
      <pc:sldChg chg="addSp delSp modSp add mod ord">
        <pc:chgData name="Knut Flaten" userId="7cebaaab-f1a4-402f-a7d9-a661c0e55d15" providerId="ADAL" clId="{C487A773-55D9-435D-BFD9-53D4EC58F381}" dt="2026-03-27T11:53:53.383" v="16297"/>
        <pc:sldMkLst>
          <pc:docMk/>
          <pc:sldMk cId="2165877392" sldId="2147377730"/>
        </pc:sldMkLst>
        <pc:spChg chg="add mod">
          <ac:chgData name="Knut Flaten" userId="7cebaaab-f1a4-402f-a7d9-a661c0e55d15" providerId="ADAL" clId="{C487A773-55D9-435D-BFD9-53D4EC58F381}" dt="2026-03-27T11:53:36.595" v="16296" actId="1076"/>
          <ac:spMkLst>
            <pc:docMk/>
            <pc:sldMk cId="2165877392" sldId="2147377730"/>
            <ac:spMk id="3" creationId="{82FC1765-CA7D-E9C6-E0DE-3CE542FB29E5}"/>
          </ac:spMkLst>
        </pc:spChg>
        <pc:spChg chg="mod">
          <ac:chgData name="Knut Flaten" userId="7cebaaab-f1a4-402f-a7d9-a661c0e55d15" providerId="ADAL" clId="{C487A773-55D9-435D-BFD9-53D4EC58F381}" dt="2026-03-27T11:53:53.383" v="16297"/>
          <ac:spMkLst>
            <pc:docMk/>
            <pc:sldMk cId="2165877392" sldId="2147377730"/>
            <ac:spMk id="5" creationId="{0629402D-00CE-1F61-9601-F546BFBC80EB}"/>
          </ac:spMkLst>
        </pc:spChg>
      </pc:sldChg>
      <pc:sldChg chg="addSp delSp modSp add mod ord">
        <pc:chgData name="Knut Flaten" userId="7cebaaab-f1a4-402f-a7d9-a661c0e55d15" providerId="ADAL" clId="{C487A773-55D9-435D-BFD9-53D4EC58F381}" dt="2026-03-27T13:07:38.551" v="18565" actId="20577"/>
        <pc:sldMkLst>
          <pc:docMk/>
          <pc:sldMk cId="1898543399" sldId="2147377731"/>
        </pc:sldMkLst>
        <pc:spChg chg="add mod">
          <ac:chgData name="Knut Flaten" userId="7cebaaab-f1a4-402f-a7d9-a661c0e55d15" providerId="ADAL" clId="{C487A773-55D9-435D-BFD9-53D4EC58F381}" dt="2026-03-27T13:07:38.551" v="18565" actId="20577"/>
          <ac:spMkLst>
            <pc:docMk/>
            <pc:sldMk cId="1898543399" sldId="2147377731"/>
            <ac:spMk id="2" creationId="{90F7DEFE-F649-D65C-E5D3-F61093362D61}"/>
          </ac:spMkLst>
        </pc:spChg>
        <pc:spChg chg="mod">
          <ac:chgData name="Knut Flaten" userId="7cebaaab-f1a4-402f-a7d9-a661c0e55d15" providerId="ADAL" clId="{C487A773-55D9-435D-BFD9-53D4EC58F381}" dt="2026-03-27T11:54:32.262" v="16304"/>
          <ac:spMkLst>
            <pc:docMk/>
            <pc:sldMk cId="1898543399" sldId="2147377731"/>
            <ac:spMk id="5" creationId="{E729DCAF-2EF3-5731-053B-C1EE194957D9}"/>
          </ac:spMkLst>
        </pc:spChg>
      </pc:sldChg>
      <pc:sldChg chg="addSp delSp modSp add mod ord">
        <pc:chgData name="Knut Flaten" userId="7cebaaab-f1a4-402f-a7d9-a661c0e55d15" providerId="ADAL" clId="{C487A773-55D9-435D-BFD9-53D4EC58F381}" dt="2026-03-27T12:21:48.805" v="16809" actId="20577"/>
        <pc:sldMkLst>
          <pc:docMk/>
          <pc:sldMk cId="1369884402" sldId="2147377732"/>
        </pc:sldMkLst>
        <pc:spChg chg="mod">
          <ac:chgData name="Knut Flaten" userId="7cebaaab-f1a4-402f-a7d9-a661c0e55d15" providerId="ADAL" clId="{C487A773-55D9-435D-BFD9-53D4EC58F381}" dt="2026-03-27T12:21:48.805" v="16809" actId="20577"/>
          <ac:spMkLst>
            <pc:docMk/>
            <pc:sldMk cId="1369884402" sldId="2147377732"/>
            <ac:spMk id="7" creationId="{90F26E5C-3B99-6623-4F29-ECBF89CCCC41}"/>
          </ac:spMkLst>
        </pc:spChg>
        <pc:spChg chg="mod">
          <ac:chgData name="Knut Flaten" userId="7cebaaab-f1a4-402f-a7d9-a661c0e55d15" providerId="ADAL" clId="{C487A773-55D9-435D-BFD9-53D4EC58F381}" dt="2026-03-27T12:05:30.253" v="16746" actId="14100"/>
          <ac:spMkLst>
            <pc:docMk/>
            <pc:sldMk cId="1369884402" sldId="2147377732"/>
            <ac:spMk id="8" creationId="{14647EBF-E5FE-4E1A-11A3-D6C5778E6630}"/>
          </ac:spMkLst>
        </pc:spChg>
        <pc:spChg chg="mod">
          <ac:chgData name="Knut Flaten" userId="7cebaaab-f1a4-402f-a7d9-a661c0e55d15" providerId="ADAL" clId="{C487A773-55D9-435D-BFD9-53D4EC58F381}" dt="2026-03-27T12:03:08.953" v="16691" actId="20577"/>
          <ac:spMkLst>
            <pc:docMk/>
            <pc:sldMk cId="1369884402" sldId="2147377732"/>
            <ac:spMk id="9" creationId="{8852BBB1-AD26-1420-76D0-E7FE018EB48F}"/>
          </ac:spMkLst>
        </pc:spChg>
        <pc:spChg chg="mod">
          <ac:chgData name="Knut Flaten" userId="7cebaaab-f1a4-402f-a7d9-a661c0e55d15" providerId="ADAL" clId="{C487A773-55D9-435D-BFD9-53D4EC58F381}" dt="2026-03-27T12:18:32.276" v="16797" actId="20577"/>
          <ac:spMkLst>
            <pc:docMk/>
            <pc:sldMk cId="1369884402" sldId="2147377732"/>
            <ac:spMk id="10" creationId="{4C6A49A4-2419-F37B-B0B2-A29BCC800971}"/>
          </ac:spMkLst>
        </pc:spChg>
        <pc:spChg chg="mod">
          <ac:chgData name="Knut Flaten" userId="7cebaaab-f1a4-402f-a7d9-a661c0e55d15" providerId="ADAL" clId="{C487A773-55D9-435D-BFD9-53D4EC58F381}" dt="2026-03-27T12:11:09.493" v="16763" actId="20577"/>
          <ac:spMkLst>
            <pc:docMk/>
            <pc:sldMk cId="1369884402" sldId="2147377732"/>
            <ac:spMk id="11" creationId="{9FF72C46-4D47-6406-FF9A-0073C7DD295E}"/>
          </ac:spMkLst>
        </pc:spChg>
        <pc:spChg chg="mod">
          <ac:chgData name="Knut Flaten" userId="7cebaaab-f1a4-402f-a7d9-a661c0e55d15" providerId="ADAL" clId="{C487A773-55D9-435D-BFD9-53D4EC58F381}" dt="2026-03-27T12:21:13.926" v="16807" actId="20577"/>
          <ac:spMkLst>
            <pc:docMk/>
            <pc:sldMk cId="1369884402" sldId="2147377732"/>
            <ac:spMk id="12" creationId="{9335248C-927C-29DC-6BB2-6D1A24D2A08A}"/>
          </ac:spMkLst>
        </pc:spChg>
        <pc:spChg chg="mod">
          <ac:chgData name="Knut Flaten" userId="7cebaaab-f1a4-402f-a7d9-a661c0e55d15" providerId="ADAL" clId="{C487A773-55D9-435D-BFD9-53D4EC58F381}" dt="2026-03-27T12:11:23.041" v="16779" actId="20577"/>
          <ac:spMkLst>
            <pc:docMk/>
            <pc:sldMk cId="1369884402" sldId="2147377732"/>
            <ac:spMk id="13" creationId="{A8CF347F-EE4A-126E-6BC7-61FADE2EFB9E}"/>
          </ac:spMkLst>
        </pc:spChg>
        <pc:picChg chg="add mod">
          <ac:chgData name="Knut Flaten" userId="7cebaaab-f1a4-402f-a7d9-a661c0e55d15" providerId="ADAL" clId="{C487A773-55D9-435D-BFD9-53D4EC58F381}" dt="2026-03-27T12:18:41.209" v="16798" actId="1076"/>
          <ac:picMkLst>
            <pc:docMk/>
            <pc:sldMk cId="1369884402" sldId="2147377732"/>
            <ac:picMk id="5" creationId="{C5DAE4B4-0BFE-D074-CF22-FBC257643CC4}"/>
          </ac:picMkLst>
        </pc:picChg>
      </pc:sldChg>
      <pc:sldChg chg="add del">
        <pc:chgData name="Knut Flaten" userId="7cebaaab-f1a4-402f-a7d9-a661c0e55d15" providerId="ADAL" clId="{C487A773-55D9-435D-BFD9-53D4EC58F381}" dt="2026-04-10T08:10:21.871" v="19065" actId="47"/>
        <pc:sldMkLst>
          <pc:docMk/>
          <pc:sldMk cId="3109434834" sldId="2147377733"/>
        </pc:sldMkLst>
      </pc:sldChg>
      <pc:sldChg chg="add del">
        <pc:chgData name="Knut Flaten" userId="7cebaaab-f1a4-402f-a7d9-a661c0e55d15" providerId="ADAL" clId="{C487A773-55D9-435D-BFD9-53D4EC58F381}" dt="2026-04-10T08:10:30.950" v="19068" actId="47"/>
        <pc:sldMkLst>
          <pc:docMk/>
          <pc:sldMk cId="2624777501" sldId="2147377734"/>
        </pc:sldMkLst>
      </pc:sldChg>
      <pc:sldChg chg="add del">
        <pc:chgData name="Knut Flaten" userId="7cebaaab-f1a4-402f-a7d9-a661c0e55d15" providerId="ADAL" clId="{C487A773-55D9-435D-BFD9-53D4EC58F381}" dt="2026-04-10T08:10:22.805" v="19067" actId="47"/>
        <pc:sldMkLst>
          <pc:docMk/>
          <pc:sldMk cId="3003197739" sldId="2147377735"/>
        </pc:sldMkLst>
      </pc:sldChg>
      <pc:sldChg chg="add del">
        <pc:chgData name="Knut Flaten" userId="7cebaaab-f1a4-402f-a7d9-a661c0e55d15" providerId="ADAL" clId="{C487A773-55D9-435D-BFD9-53D4EC58F381}" dt="2026-04-10T08:10:22.329" v="19066" actId="47"/>
        <pc:sldMkLst>
          <pc:docMk/>
          <pc:sldMk cId="1433982667" sldId="2147377736"/>
        </pc:sldMkLst>
      </pc:sldChg>
      <pc:sldChg chg="modSp add mod ord">
        <pc:chgData name="Knut Flaten" userId="7cebaaab-f1a4-402f-a7d9-a661c0e55d15" providerId="ADAL" clId="{C487A773-55D9-435D-BFD9-53D4EC58F381}" dt="2026-04-07T10:31:45.990" v="19063" actId="113"/>
        <pc:sldMkLst>
          <pc:docMk/>
          <pc:sldMk cId="2150702952" sldId="2147377737"/>
        </pc:sldMkLst>
        <pc:spChg chg="mod">
          <ac:chgData name="Knut Flaten" userId="7cebaaab-f1a4-402f-a7d9-a661c0e55d15" providerId="ADAL" clId="{C487A773-55D9-435D-BFD9-53D4EC58F381}" dt="2026-04-07T10:31:45.990" v="19063" actId="113"/>
          <ac:spMkLst>
            <pc:docMk/>
            <pc:sldMk cId="2150702952" sldId="2147377737"/>
            <ac:spMk id="4" creationId="{EE80295B-F194-A3CC-E116-D863B415A829}"/>
          </ac:spMkLst>
        </pc:spChg>
        <pc:spChg chg="mod">
          <ac:chgData name="Knut Flaten" userId="7cebaaab-f1a4-402f-a7d9-a661c0e55d15" providerId="ADAL" clId="{C487A773-55D9-435D-BFD9-53D4EC58F381}" dt="2026-04-07T10:31:33.240" v="19061" actId="113"/>
          <ac:spMkLst>
            <pc:docMk/>
            <pc:sldMk cId="2150702952" sldId="2147377737"/>
            <ac:spMk id="5" creationId="{730782F6-6130-C6D4-33D5-8705C7CDC38F}"/>
          </ac:spMkLst>
        </pc:spChg>
      </pc:sldChg>
      <pc:sldMasterChg chg="delSldLayout">
        <pc:chgData name="Knut Flaten" userId="7cebaaab-f1a4-402f-a7d9-a661c0e55d15" providerId="ADAL" clId="{C487A773-55D9-435D-BFD9-53D4EC58F381}" dt="2026-03-27T11:54:48.287" v="16306" actId="2696"/>
        <pc:sldMasterMkLst>
          <pc:docMk/>
          <pc:sldMasterMk cId="1887505436" sldId="2147483660"/>
        </pc:sldMasterMkLst>
      </pc:sldMasterChg>
      <pc:sldMasterChg chg="delSldLayout">
        <pc:chgData name="Knut Flaten" userId="7cebaaab-f1a4-402f-a7d9-a661c0e55d15" providerId="ADAL" clId="{C487A773-55D9-435D-BFD9-53D4EC58F381}" dt="2026-03-19T11:27:57.848" v="3814" actId="2696"/>
        <pc:sldMasterMkLst>
          <pc:docMk/>
          <pc:sldMasterMk cId="740112657" sldId="2147483817"/>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52DB4E1-EE5D-4F16-A77D-1D5BB11C0DBD}" type="datetimeFigureOut">
              <a:rPr lang="nb-NO" smtClean="0"/>
              <a:t>10.04.2026</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A6CAE3F-396D-4B45-988F-FF18334C5304}" type="slidenum">
              <a:rPr lang="nb-NO" smtClean="0"/>
              <a:t>‹#›</a:t>
            </a:fld>
            <a:endParaRPr lang="nb-NO"/>
          </a:p>
        </p:txBody>
      </p:sp>
    </p:spTree>
    <p:extLst>
      <p:ext uri="{BB962C8B-B14F-4D97-AF65-F5344CB8AC3E}">
        <p14:creationId xmlns:p14="http://schemas.microsoft.com/office/powerpoint/2010/main" val="278145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28227-0B6C-F34D-BE1E-997CE5DA5B45}"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975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7AD6-F2C5-136E-3B2A-F6A722227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871B2-5888-35D1-3666-00897CC1E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B7F82-FA72-F6D7-23AB-97BC98F087A3}"/>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131060C5-4D5B-F406-2DDB-B7E9036DA9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28227-0B6C-F34D-BE1E-997CE5DA5B45}"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037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508A-C42F-3A11-1F25-78893337F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C6F7F-CB92-AF8A-17BE-0EC0F5C39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513BE-4CFC-B5B3-823D-08E280A53A03}"/>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04456BE2-EFCD-BB12-C35D-9E73171518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28227-0B6C-F34D-BE1E-997CE5DA5B45}"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341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AECB7-26D1-E322-DA3B-14A62C333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369E9-0267-EA0B-9DAC-CCE0F074F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15F29-A432-4F37-C192-14233B18211C}"/>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19357EAE-B281-3D6E-DA0E-A9C6D168CE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28227-0B6C-F34D-BE1E-997CE5DA5B45}"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641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CCE6-98DF-4976-FE8D-221335135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ABB7A-258B-ABF4-7E77-B65807E60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48F29-00BA-AA20-A4C9-3B5E1148FB7F}"/>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EEAAC0F3-FE5D-9367-70C3-BFDF02CF9D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28227-0B6C-F34D-BE1E-997CE5DA5B45}"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186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10B9-D3D3-152E-12FA-FBC5EFF71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2E267-2131-29C2-7F4A-AEE783BFB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C5730-5414-EBAB-2FDA-B46276CD7E0D}"/>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47DA1A4B-F6B0-2774-23DD-7404CD54A4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28227-0B6C-F34D-BE1E-997CE5DA5B45}"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442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9A782-4A90-4D67-B89C-490568445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FC74A-9BEA-D3AB-3597-BFC9048E0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AD4A5C-B033-0AED-D64B-CDFC3E599F51}"/>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7D88F663-A33A-5A26-6A57-B2D84DBF05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28227-0B6C-F34D-BE1E-997CE5DA5B45}"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344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DADB4-10A4-BA42-EB7E-041390A48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814B6-ADA1-CBC7-E59A-AD3EB5AF9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66530-4793-6AF2-C215-5E78581BC2C4}"/>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4F8FB115-8BDD-C095-3864-076D2BD99C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28227-0B6C-F34D-BE1E-997CE5DA5B45}"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490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74E7E-F12C-F4C6-8486-578C7CA1B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F3405-515D-2B26-E2A4-A4DCBA239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71E2B-89D8-60C4-119B-C2F2AE0D0E25}"/>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645F4DBD-D814-238A-9CD0-C68CA68A93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28227-0B6C-F34D-BE1E-997CE5DA5B45}"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531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7BC73-F066-5F31-1343-9665D7C67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B9C62-EBAE-EEA7-A9B6-A02DA5E6C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15FCA-8B81-6197-8CE4-1BF6A3C2CAC5}"/>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24E6537D-EA93-0775-EE37-B6F4CDA355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28227-0B6C-F34D-BE1E-997CE5DA5B45}"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065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83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9074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9174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å">
    <p:bg>
      <p:bgPr>
        <a:solidFill>
          <a:schemeClr val="tx2"/>
        </a:solidFill>
        <a:effectLst/>
      </p:bgPr>
    </p:bg>
    <p:spTree>
      <p:nvGrpSpPr>
        <p:cNvPr id="1" name=""/>
        <p:cNvGrpSpPr/>
        <p:nvPr/>
      </p:nvGrpSpPr>
      <p:grpSpPr>
        <a:xfrm>
          <a:off x="0" y="0"/>
          <a:ext cx="0" cy="0"/>
          <a:chOff x="0" y="0"/>
          <a:chExt cx="0" cy="0"/>
        </a:xfrm>
      </p:grpSpPr>
      <p:pic>
        <p:nvPicPr>
          <p:cNvPr id="2" name="Grafikk 6">
            <a:extLst>
              <a:ext uri="{FF2B5EF4-FFF2-40B4-BE49-F238E27FC236}">
                <a16:creationId xmlns:a16="http://schemas.microsoft.com/office/drawing/2014/main" id="{ECCD8696-E62E-9353-80B8-F94B247FE7AC}"/>
              </a:ext>
            </a:extLst>
          </p:cNvPr>
          <p:cNvPicPr>
            <a:picLocks noChangeAspect="1"/>
          </p:cNvPicPr>
          <p:nvPr userDrawn="1"/>
        </p:nvPicPr>
        <p:blipFill>
          <a:blip r:embed="rId2"/>
          <a:srcRect/>
          <a:stretch/>
        </p:blipFill>
        <p:spPr>
          <a:xfrm>
            <a:off x="11088000" y="6300000"/>
            <a:ext cx="597600" cy="162455"/>
          </a:xfrm>
          <a:prstGeom prst="rect">
            <a:avLst/>
          </a:prstGeom>
          <a:noFill/>
        </p:spPr>
      </p:pic>
    </p:spTree>
    <p:extLst>
      <p:ext uri="{BB962C8B-B14F-4D97-AF65-F5344CB8AC3E}">
        <p14:creationId xmlns:p14="http://schemas.microsoft.com/office/powerpoint/2010/main" val="13243880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rtløpende tekst">
    <p:spTree>
      <p:nvGrpSpPr>
        <p:cNvPr id="1" name=""/>
        <p:cNvGrpSpPr/>
        <p:nvPr/>
      </p:nvGrpSpPr>
      <p:grpSpPr>
        <a:xfrm>
          <a:off x="0" y="0"/>
          <a:ext cx="0" cy="0"/>
          <a:chOff x="0" y="0"/>
          <a:chExt cx="0" cy="0"/>
        </a:xfrm>
      </p:grpSpPr>
      <p:sp>
        <p:nvSpPr>
          <p:cNvPr id="3" name="Plassholder for tittel 1">
            <a:extLst>
              <a:ext uri="{FF2B5EF4-FFF2-40B4-BE49-F238E27FC236}">
                <a16:creationId xmlns:a16="http://schemas.microsoft.com/office/drawing/2014/main" id="{7AEC8805-52CB-E34B-9268-90EEB6F49A83}"/>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12" name="Text Placeholder 11">
            <a:extLst>
              <a:ext uri="{FF2B5EF4-FFF2-40B4-BE49-F238E27FC236}">
                <a16:creationId xmlns:a16="http://schemas.microsoft.com/office/drawing/2014/main" id="{09067FA3-A509-314A-B859-EC6875818501}"/>
              </a:ext>
            </a:extLst>
          </p:cNvPr>
          <p:cNvSpPr>
            <a:spLocks noGrp="1"/>
          </p:cNvSpPr>
          <p:nvPr>
            <p:ph type="body" sz="quarter" idx="13"/>
          </p:nvPr>
        </p:nvSpPr>
        <p:spPr>
          <a:xfrm>
            <a:off x="1188000" y="1656000"/>
            <a:ext cx="8384625" cy="4320000"/>
          </a:xfrm>
          <a:prstGeom prst="rect">
            <a:avLst/>
          </a:prstGeom>
        </p:spPr>
        <p:txBody>
          <a:bodyPr/>
          <a:lstStyle>
            <a:lvl1pPr marL="0" indent="0">
              <a:buFontTx/>
              <a:buNone/>
              <a:defRPr sz="2400" b="0" i="0">
                <a:latin typeface="Arial" panose="020B0604020202020204" pitchFamily="34" charset="0"/>
                <a:cs typeface="Arial" panose="020B0604020202020204" pitchFamily="34" charset="0"/>
              </a:defRPr>
            </a:lvl1pPr>
            <a:lvl2pPr>
              <a:defRPr sz="2400" b="0" i="0">
                <a:latin typeface="Calibri Light" panose="020F0302020204030204" pitchFamily="34" charset="0"/>
                <a:cs typeface="Calibri Light" panose="020F0302020204030204" pitchFamily="34" charset="0"/>
              </a:defRPr>
            </a:lvl2pPr>
            <a:lvl3pPr>
              <a:defRPr sz="2400" b="0" i="0">
                <a:latin typeface="Calibri Light" panose="020F0302020204030204" pitchFamily="34" charset="0"/>
                <a:cs typeface="Calibri Light" panose="020F0302020204030204" pitchFamily="34" charset="0"/>
              </a:defRPr>
            </a:lvl3pPr>
            <a:lvl4pPr marL="1080000" indent="-252000">
              <a:spcBef>
                <a:spcPts val="0"/>
              </a:spcBef>
              <a:buClr>
                <a:schemeClr val="accent1"/>
              </a:buClr>
              <a:buSzPct val="80000"/>
              <a:defRPr sz="2400" b="0" i="0">
                <a:latin typeface="Calibri Light" panose="020F0302020204030204" pitchFamily="34" charset="0"/>
                <a:cs typeface="Calibri Light" panose="020F0302020204030204" pitchFamily="34" charset="0"/>
              </a:defRPr>
            </a:lvl4pPr>
            <a:lvl5pPr marL="1332000" indent="-252000">
              <a:spcBef>
                <a:spcPts val="0"/>
              </a:spcBef>
              <a:buClr>
                <a:schemeClr val="accent1"/>
              </a:buClr>
              <a:buSzPct val="80000"/>
              <a:defRPr sz="2400" b="0" i="0">
                <a:latin typeface="Calibri Light" panose="020F0302020204030204" pitchFamily="34" charset="0"/>
                <a:cs typeface="Calibri Light" panose="020F0302020204030204" pitchFamily="34" charset="0"/>
              </a:defRPr>
            </a:lvl5pPr>
          </a:lstStyle>
          <a:p>
            <a:pPr lvl="0"/>
            <a:r>
              <a:rPr lang="en-GB"/>
              <a:t>Click to edit Master text styles</a:t>
            </a:r>
          </a:p>
        </p:txBody>
      </p:sp>
    </p:spTree>
    <p:extLst>
      <p:ext uri="{BB962C8B-B14F-4D97-AF65-F5344CB8AC3E}">
        <p14:creationId xmlns:p14="http://schemas.microsoft.com/office/powerpoint/2010/main" val="20895868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sp>
        <p:nvSpPr>
          <p:cNvPr id="3" name="Plassholder for tittel 1">
            <a:extLst>
              <a:ext uri="{FF2B5EF4-FFF2-40B4-BE49-F238E27FC236}">
                <a16:creationId xmlns:a16="http://schemas.microsoft.com/office/drawing/2014/main" id="{7AEC8805-52CB-E34B-9268-90EEB6F49A83}"/>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12" name="Text Placeholder 11">
            <a:extLst>
              <a:ext uri="{FF2B5EF4-FFF2-40B4-BE49-F238E27FC236}">
                <a16:creationId xmlns:a16="http://schemas.microsoft.com/office/drawing/2014/main" id="{09067FA3-A509-314A-B859-EC6875818501}"/>
              </a:ext>
            </a:extLst>
          </p:cNvPr>
          <p:cNvSpPr>
            <a:spLocks noGrp="1"/>
          </p:cNvSpPr>
          <p:nvPr>
            <p:ph type="body" sz="quarter" idx="13"/>
          </p:nvPr>
        </p:nvSpPr>
        <p:spPr>
          <a:xfrm>
            <a:off x="1188000" y="1656000"/>
            <a:ext cx="64800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36880413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sp>
        <p:nvSpPr>
          <p:cNvPr id="12" name="Tittel 3">
            <a:extLst>
              <a:ext uri="{FF2B5EF4-FFF2-40B4-BE49-F238E27FC236}">
                <a16:creationId xmlns:a16="http://schemas.microsoft.com/office/drawing/2014/main" id="{6E8E509A-53F5-8249-95DE-2BF0EC2D8417}"/>
              </a:ext>
            </a:extLst>
          </p:cNvPr>
          <p:cNvSpPr>
            <a:spLocks noGrp="1"/>
          </p:cNvSpPr>
          <p:nvPr>
            <p:ph type="title"/>
          </p:nvPr>
        </p:nvSpPr>
        <p:spPr>
          <a:xfrm>
            <a:off x="698400" y="576000"/>
            <a:ext cx="6480000" cy="396000"/>
          </a:xfrm>
        </p:spPr>
        <p:txBody>
          <a:bodyPr/>
          <a:lstStyle/>
          <a:p>
            <a:r>
              <a:rPr lang="nb-NO"/>
              <a:t>Klikk for å redigere tittelstil</a:t>
            </a:r>
            <a:endParaRPr lang="en-US"/>
          </a:p>
        </p:txBody>
      </p:sp>
      <p:sp>
        <p:nvSpPr>
          <p:cNvPr id="2" name="Text Placeholder 11">
            <a:extLst>
              <a:ext uri="{FF2B5EF4-FFF2-40B4-BE49-F238E27FC236}">
                <a16:creationId xmlns:a16="http://schemas.microsoft.com/office/drawing/2014/main" id="{66D8F41C-E05A-C155-9DDB-0B6A0ACD2C60}"/>
              </a:ext>
            </a:extLst>
          </p:cNvPr>
          <p:cNvSpPr>
            <a:spLocks noGrp="1"/>
          </p:cNvSpPr>
          <p:nvPr>
            <p:ph type="body" sz="quarter" idx="15"/>
          </p:nvPr>
        </p:nvSpPr>
        <p:spPr>
          <a:xfrm>
            <a:off x="1188000"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3" name="Text Placeholder 11">
            <a:extLst>
              <a:ext uri="{FF2B5EF4-FFF2-40B4-BE49-F238E27FC236}">
                <a16:creationId xmlns:a16="http://schemas.microsoft.com/office/drawing/2014/main" id="{2F9AF855-3B46-C464-8E5F-1CE9839BC601}"/>
              </a:ext>
            </a:extLst>
          </p:cNvPr>
          <p:cNvSpPr>
            <a:spLocks noGrp="1"/>
          </p:cNvSpPr>
          <p:nvPr>
            <p:ph type="body" sz="quarter" idx="16"/>
          </p:nvPr>
        </p:nvSpPr>
        <p:spPr>
          <a:xfrm>
            <a:off x="6488663"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11006724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ext + image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B8F5D3-5692-2C46-A237-95392D5AE2F0}"/>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vl4pPr>
              <a:defRPr b="0" i="0">
                <a:cs typeface="Arial" panose="020B0604020202020204" pitchFamily="34" charset="0"/>
              </a:defRPr>
            </a:lvl4pPr>
            <a:lvl5pPr>
              <a:defRPr b="0" i="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a:p>
            <a:pPr lvl="2"/>
            <a:endParaRPr lang="en-GB"/>
          </a:p>
        </p:txBody>
      </p:sp>
      <p:sp>
        <p:nvSpPr>
          <p:cNvPr id="8" name="Plassholder for tittel 1">
            <a:extLst>
              <a:ext uri="{FF2B5EF4-FFF2-40B4-BE49-F238E27FC236}">
                <a16:creationId xmlns:a16="http://schemas.microsoft.com/office/drawing/2014/main" id="{B240D212-84C0-1A41-9F83-E280CB4ABCA2}"/>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9" name="Text Placeholder 2">
            <a:extLst>
              <a:ext uri="{FF2B5EF4-FFF2-40B4-BE49-F238E27FC236}">
                <a16:creationId xmlns:a16="http://schemas.microsoft.com/office/drawing/2014/main" id="{51476B17-B6FD-734B-8BE2-7A765FCF238D}"/>
              </a:ext>
            </a:extLst>
          </p:cNvPr>
          <p:cNvSpPr>
            <a:spLocks noGrp="1"/>
          </p:cNvSpPr>
          <p:nvPr>
            <p:ph type="body" sz="quarter" idx="12"/>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2" name="Picture Placeholder 4">
            <a:extLst>
              <a:ext uri="{FF2B5EF4-FFF2-40B4-BE49-F238E27FC236}">
                <a16:creationId xmlns:a16="http://schemas.microsoft.com/office/drawing/2014/main" id="{531F36FF-CD11-B886-E93A-B9F969A6DE69}"/>
              </a:ext>
            </a:extLst>
          </p:cNvPr>
          <p:cNvSpPr>
            <a:spLocks noGrp="1"/>
          </p:cNvSpPr>
          <p:nvPr>
            <p:ph type="pic" sz="quarter" idx="10" hasCustomPrompt="1"/>
          </p:nvPr>
        </p:nvSpPr>
        <p:spPr>
          <a:xfrm>
            <a:off x="6096000" y="1656000"/>
            <a:ext cx="5386388" cy="4392000"/>
          </a:xfrm>
          <a:prstGeom prst="rect">
            <a:avLst/>
          </a:prstGeom>
          <a:solidFill>
            <a:schemeClr val="accent1"/>
          </a:solidFill>
        </p:spPr>
        <p:txBody>
          <a:bodyPr lIns="0" tIns="1260000" rIns="0" bIns="0" anchor="t" anchorCtr="0">
            <a:noAutofit/>
          </a:bodyPr>
          <a:lstStyle>
            <a:lvl1pPr marL="0" indent="0" algn="ctr">
              <a:lnSpc>
                <a:spcPct val="90000"/>
              </a:lnSpc>
              <a:buFontTx/>
              <a:buNone/>
              <a:defRPr sz="24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 </a:t>
            </a:r>
            <a:endParaRPr lang="en-NO"/>
          </a:p>
        </p:txBody>
      </p:sp>
    </p:spTree>
    <p:extLst>
      <p:ext uri="{BB962C8B-B14F-4D97-AF65-F5344CB8AC3E}">
        <p14:creationId xmlns:p14="http://schemas.microsoft.com/office/powerpoint/2010/main" val="7981530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ext + image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023A2A-21B6-5947-89CE-9EC186F2AD85}"/>
              </a:ext>
            </a:extLst>
          </p:cNvPr>
          <p:cNvSpPr/>
          <p:nvPr userDrawn="1"/>
        </p:nvSpPr>
        <p:spPr>
          <a:xfrm>
            <a:off x="720000" y="1656000"/>
            <a:ext cx="53748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O"/>
          </a:p>
        </p:txBody>
      </p:sp>
      <p:sp>
        <p:nvSpPr>
          <p:cNvPr id="3" name="Text Placeholder 2">
            <a:extLst>
              <a:ext uri="{FF2B5EF4-FFF2-40B4-BE49-F238E27FC236}">
                <a16:creationId xmlns:a16="http://schemas.microsoft.com/office/drawing/2014/main" id="{07B8F5D3-5692-2C46-A237-95392D5AE2F0}"/>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5" name="Picture Placeholder 4">
            <a:extLst>
              <a:ext uri="{FF2B5EF4-FFF2-40B4-BE49-F238E27FC236}">
                <a16:creationId xmlns:a16="http://schemas.microsoft.com/office/drawing/2014/main" id="{CD521FCB-60E2-864C-AC50-6295E08CB6A5}"/>
              </a:ext>
            </a:extLst>
          </p:cNvPr>
          <p:cNvSpPr>
            <a:spLocks noGrp="1"/>
          </p:cNvSpPr>
          <p:nvPr>
            <p:ph type="pic" sz="quarter" idx="10" hasCustomPrompt="1"/>
          </p:nvPr>
        </p:nvSpPr>
        <p:spPr>
          <a:xfrm>
            <a:off x="6096000" y="1656000"/>
            <a:ext cx="5386388" cy="4392000"/>
          </a:xfrm>
          <a:prstGeom prst="rect">
            <a:avLst/>
          </a:prstGeom>
          <a:solidFill>
            <a:schemeClr val="accent1"/>
          </a:solidFill>
        </p:spPr>
        <p:txBody>
          <a:bodyPr lIns="0" tIns="1260000" rIns="0" bIns="0" anchor="t" anchorCtr="0">
            <a:noAutofit/>
          </a:bodyPr>
          <a:lstStyle>
            <a:lvl1pPr marL="0" indent="0" algn="ctr">
              <a:lnSpc>
                <a:spcPct val="90000"/>
              </a:lnSpc>
              <a:buFontTx/>
              <a:buNone/>
              <a:defRPr sz="24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 </a:t>
            </a:r>
            <a:endParaRPr lang="en-NO"/>
          </a:p>
        </p:txBody>
      </p:sp>
      <p:sp>
        <p:nvSpPr>
          <p:cNvPr id="8" name="Plassholder for tittel 1">
            <a:extLst>
              <a:ext uri="{FF2B5EF4-FFF2-40B4-BE49-F238E27FC236}">
                <a16:creationId xmlns:a16="http://schemas.microsoft.com/office/drawing/2014/main" id="{B240D212-84C0-1A41-9F83-E280CB4ABCA2}"/>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9" name="Text Placeholder 2">
            <a:extLst>
              <a:ext uri="{FF2B5EF4-FFF2-40B4-BE49-F238E27FC236}">
                <a16:creationId xmlns:a16="http://schemas.microsoft.com/office/drawing/2014/main" id="{51476B17-B6FD-734B-8BE2-7A765FCF238D}"/>
              </a:ext>
            </a:extLst>
          </p:cNvPr>
          <p:cNvSpPr>
            <a:spLocks noGrp="1"/>
          </p:cNvSpPr>
          <p:nvPr>
            <p:ph type="body" sz="quarter" idx="12"/>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27923557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ext +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AA2ABD-F5B4-54EF-9546-B8D14E4C8946}"/>
              </a:ext>
            </a:extLst>
          </p:cNvPr>
          <p:cNvSpPr/>
          <p:nvPr userDrawn="1"/>
        </p:nvSpPr>
        <p:spPr>
          <a:xfrm>
            <a:off x="720000" y="1656000"/>
            <a:ext cx="53748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O"/>
          </a:p>
        </p:txBody>
      </p:sp>
      <p:sp>
        <p:nvSpPr>
          <p:cNvPr id="4" name="Content Placeholder 2">
            <a:extLst>
              <a:ext uri="{FF2B5EF4-FFF2-40B4-BE49-F238E27FC236}">
                <a16:creationId xmlns:a16="http://schemas.microsoft.com/office/drawing/2014/main" id="{4FC6F0EF-F7F8-3741-A996-5C89C5438C8D}"/>
              </a:ext>
            </a:extLst>
          </p:cNvPr>
          <p:cNvSpPr>
            <a:spLocks noGrp="1"/>
          </p:cNvSpPr>
          <p:nvPr>
            <p:ph sz="quarter" idx="12" hasCustomPrompt="1"/>
          </p:nvPr>
        </p:nvSpPr>
        <p:spPr>
          <a:xfrm>
            <a:off x="6096000" y="1656000"/>
            <a:ext cx="5376000" cy="4392000"/>
          </a:xfrm>
          <a:prstGeom prst="rect">
            <a:avLst/>
          </a:prstGeom>
          <a:solidFill>
            <a:schemeClr val="accent3">
              <a:alpha val="20000"/>
            </a:schemeClr>
          </a:solidFill>
        </p:spPr>
        <p:txBody>
          <a:bodyPr lIns="0" tIns="72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6" name="Text Placeholder 2">
            <a:extLst>
              <a:ext uri="{FF2B5EF4-FFF2-40B4-BE49-F238E27FC236}">
                <a16:creationId xmlns:a16="http://schemas.microsoft.com/office/drawing/2014/main" id="{E9926DEA-0023-9D42-BF26-906634AEE5C5}"/>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9" name="Text Placeholder 2">
            <a:extLst>
              <a:ext uri="{FF2B5EF4-FFF2-40B4-BE49-F238E27FC236}">
                <a16:creationId xmlns:a16="http://schemas.microsoft.com/office/drawing/2014/main" id="{76FC8F9B-047C-E94B-9A0F-872B32236DF8}"/>
              </a:ext>
            </a:extLst>
          </p:cNvPr>
          <p:cNvSpPr>
            <a:spLocks noGrp="1"/>
          </p:cNvSpPr>
          <p:nvPr>
            <p:ph type="body" sz="quarter" idx="13"/>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10" name="Plassholder for tittel 1">
            <a:extLst>
              <a:ext uri="{FF2B5EF4-FFF2-40B4-BE49-F238E27FC236}">
                <a16:creationId xmlns:a16="http://schemas.microsoft.com/office/drawing/2014/main" id="{B68262DB-7AB6-4146-B550-EE362A4860EC}"/>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17085682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Bulletpoints +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64796-F283-F343-8FD1-8067265017DE}"/>
              </a:ext>
            </a:extLst>
          </p:cNvPr>
          <p:cNvSpPr/>
          <p:nvPr userDrawn="1"/>
        </p:nvSpPr>
        <p:spPr>
          <a:xfrm>
            <a:off x="720000" y="1656000"/>
            <a:ext cx="5196613"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O"/>
          </a:p>
        </p:txBody>
      </p:sp>
      <p:sp>
        <p:nvSpPr>
          <p:cNvPr id="6" name="Text Placeholder 2">
            <a:extLst>
              <a:ext uri="{FF2B5EF4-FFF2-40B4-BE49-F238E27FC236}">
                <a16:creationId xmlns:a16="http://schemas.microsoft.com/office/drawing/2014/main" id="{E9926DEA-0023-9D42-BF26-906634AEE5C5}"/>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9" name="Text Placeholder 2">
            <a:extLst>
              <a:ext uri="{FF2B5EF4-FFF2-40B4-BE49-F238E27FC236}">
                <a16:creationId xmlns:a16="http://schemas.microsoft.com/office/drawing/2014/main" id="{76FC8F9B-047C-E94B-9A0F-872B32236DF8}"/>
              </a:ext>
            </a:extLst>
          </p:cNvPr>
          <p:cNvSpPr>
            <a:spLocks noGrp="1"/>
          </p:cNvSpPr>
          <p:nvPr>
            <p:ph type="body" sz="quarter" idx="13"/>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7" name="Rectangle 6">
            <a:extLst>
              <a:ext uri="{FF2B5EF4-FFF2-40B4-BE49-F238E27FC236}">
                <a16:creationId xmlns:a16="http://schemas.microsoft.com/office/drawing/2014/main" id="{144B4A5E-3D39-0D41-B517-2C2B3CF376B2}"/>
              </a:ext>
            </a:extLst>
          </p:cNvPr>
          <p:cNvSpPr/>
          <p:nvPr userDrawn="1"/>
        </p:nvSpPr>
        <p:spPr>
          <a:xfrm>
            <a:off x="6285600" y="1656000"/>
            <a:ext cx="51984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O"/>
          </a:p>
        </p:txBody>
      </p:sp>
      <p:sp>
        <p:nvSpPr>
          <p:cNvPr id="8" name="Text Placeholder 2">
            <a:extLst>
              <a:ext uri="{FF2B5EF4-FFF2-40B4-BE49-F238E27FC236}">
                <a16:creationId xmlns:a16="http://schemas.microsoft.com/office/drawing/2014/main" id="{024DB35E-BCDE-ED4F-B8CF-43DB0CFFF4EF}"/>
              </a:ext>
            </a:extLst>
          </p:cNvPr>
          <p:cNvSpPr>
            <a:spLocks noGrp="1"/>
          </p:cNvSpPr>
          <p:nvPr>
            <p:ph type="body" sz="quarter" idx="14"/>
          </p:nvPr>
        </p:nvSpPr>
        <p:spPr>
          <a:xfrm>
            <a:off x="65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10" name="Text Placeholder 2">
            <a:extLst>
              <a:ext uri="{FF2B5EF4-FFF2-40B4-BE49-F238E27FC236}">
                <a16:creationId xmlns:a16="http://schemas.microsoft.com/office/drawing/2014/main" id="{74DCB787-F5F7-D848-97D5-7785272A8C21}"/>
              </a:ext>
            </a:extLst>
          </p:cNvPr>
          <p:cNvSpPr>
            <a:spLocks noGrp="1"/>
          </p:cNvSpPr>
          <p:nvPr>
            <p:ph type="body" sz="quarter" idx="15"/>
          </p:nvPr>
        </p:nvSpPr>
        <p:spPr>
          <a:xfrm>
            <a:off x="65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11" name="Plassholder for tittel 1">
            <a:extLst>
              <a:ext uri="{FF2B5EF4-FFF2-40B4-BE49-F238E27FC236}">
                <a16:creationId xmlns:a16="http://schemas.microsoft.com/office/drawing/2014/main" id="{94BD43C7-D89B-9741-ABB4-505713B9C946}"/>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2472167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972CAACB-BEE4-A94C-8235-8C3DB47290B7}"/>
              </a:ext>
            </a:extLst>
          </p:cNvPr>
          <p:cNvSpPr>
            <a:spLocks noGrp="1"/>
          </p:cNvSpPr>
          <p:nvPr>
            <p:ph sz="quarter" idx="12" hasCustomPrompt="1"/>
          </p:nvPr>
        </p:nvSpPr>
        <p:spPr>
          <a:xfrm>
            <a:off x="6300000" y="1656000"/>
            <a:ext cx="5172000" cy="4392000"/>
          </a:xfrm>
          <a:prstGeom prst="rect">
            <a:avLst/>
          </a:prstGeom>
          <a:solidFill>
            <a:schemeClr val="accent3">
              <a:alpha val="20000"/>
            </a:schemeClr>
          </a:solidFill>
        </p:spPr>
        <p:txBody>
          <a:bodyPr lIns="0" tIns="72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19" name="Content Placeholder 2">
            <a:extLst>
              <a:ext uri="{FF2B5EF4-FFF2-40B4-BE49-F238E27FC236}">
                <a16:creationId xmlns:a16="http://schemas.microsoft.com/office/drawing/2014/main" id="{E383B9B2-E9BF-A047-8F3C-A99CD0644C21}"/>
              </a:ext>
            </a:extLst>
          </p:cNvPr>
          <p:cNvSpPr>
            <a:spLocks noGrp="1"/>
          </p:cNvSpPr>
          <p:nvPr>
            <p:ph sz="quarter" idx="13" hasCustomPrompt="1"/>
          </p:nvPr>
        </p:nvSpPr>
        <p:spPr>
          <a:xfrm>
            <a:off x="720000" y="1656000"/>
            <a:ext cx="5220000" cy="4392000"/>
          </a:xfrm>
          <a:prstGeom prst="rect">
            <a:avLst/>
          </a:prstGeom>
          <a:solidFill>
            <a:schemeClr val="accent3">
              <a:alpha val="20000"/>
            </a:schemeClr>
          </a:solidFill>
        </p:spPr>
        <p:txBody>
          <a:bodyPr lIns="0" tIns="72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20" name="Plassholder for tittel 1">
            <a:extLst>
              <a:ext uri="{FF2B5EF4-FFF2-40B4-BE49-F238E27FC236}">
                <a16:creationId xmlns:a16="http://schemas.microsoft.com/office/drawing/2014/main" id="{1460BD5D-C909-7B42-BB80-1E64DEB1A870}"/>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10132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D6FA-FFDC-3547-AE52-0F17AD2CC5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04280E07-C3BE-F743-85C4-C2A3E1DB6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633CE01F-CE1F-3C47-9675-31FAB391F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45076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Kulepunkt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BB680A-FD30-B54E-BF4E-20E9304EFC68}"/>
              </a:ext>
            </a:extLst>
          </p:cNvPr>
          <p:cNvSpPr/>
          <p:nvPr userDrawn="1"/>
        </p:nvSpPr>
        <p:spPr>
          <a:xfrm>
            <a:off x="720000" y="1655999"/>
            <a:ext cx="34200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NO"/>
          </a:p>
        </p:txBody>
      </p:sp>
      <p:sp>
        <p:nvSpPr>
          <p:cNvPr id="13" name="Rectangle 12">
            <a:extLst>
              <a:ext uri="{FF2B5EF4-FFF2-40B4-BE49-F238E27FC236}">
                <a16:creationId xmlns:a16="http://schemas.microsoft.com/office/drawing/2014/main" id="{8AB5F753-B1EC-A84E-B623-24EBA309FC59}"/>
              </a:ext>
            </a:extLst>
          </p:cNvPr>
          <p:cNvSpPr/>
          <p:nvPr userDrawn="1"/>
        </p:nvSpPr>
        <p:spPr>
          <a:xfrm>
            <a:off x="8100000" y="1655999"/>
            <a:ext cx="34200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NO"/>
          </a:p>
        </p:txBody>
      </p:sp>
      <p:sp>
        <p:nvSpPr>
          <p:cNvPr id="14" name="Rectangle 13">
            <a:extLst>
              <a:ext uri="{FF2B5EF4-FFF2-40B4-BE49-F238E27FC236}">
                <a16:creationId xmlns:a16="http://schemas.microsoft.com/office/drawing/2014/main" id="{4F524D49-4230-5047-B8F3-761A7C7B5BD7}"/>
              </a:ext>
            </a:extLst>
          </p:cNvPr>
          <p:cNvSpPr/>
          <p:nvPr userDrawn="1"/>
        </p:nvSpPr>
        <p:spPr>
          <a:xfrm>
            <a:off x="4410000" y="1655999"/>
            <a:ext cx="34200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NO"/>
          </a:p>
        </p:txBody>
      </p:sp>
      <p:sp>
        <p:nvSpPr>
          <p:cNvPr id="7" name="Plassholder for tittel 1">
            <a:extLst>
              <a:ext uri="{FF2B5EF4-FFF2-40B4-BE49-F238E27FC236}">
                <a16:creationId xmlns:a16="http://schemas.microsoft.com/office/drawing/2014/main" id="{9772BF01-5F7A-334C-81D7-6CB72CA6A32D}"/>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lvl1pPr>
              <a:defRPr>
                <a:solidFill>
                  <a:schemeClr val="tx1"/>
                </a:solidFill>
              </a:defRPr>
            </a:lvl1p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15" name="Text Placeholder 2">
            <a:extLst>
              <a:ext uri="{FF2B5EF4-FFF2-40B4-BE49-F238E27FC236}">
                <a16:creationId xmlns:a16="http://schemas.microsoft.com/office/drawing/2014/main" id="{EB58CFC1-4DDE-0D41-AB9F-C1BCB01F7517}"/>
              </a:ext>
            </a:extLst>
          </p:cNvPr>
          <p:cNvSpPr>
            <a:spLocks noGrp="1"/>
          </p:cNvSpPr>
          <p:nvPr>
            <p:ph type="body" sz="quarter" idx="11"/>
          </p:nvPr>
        </p:nvSpPr>
        <p:spPr>
          <a:xfrm>
            <a:off x="1044000" y="2880000"/>
            <a:ext cx="2880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16" name="Text Placeholder 2">
            <a:extLst>
              <a:ext uri="{FF2B5EF4-FFF2-40B4-BE49-F238E27FC236}">
                <a16:creationId xmlns:a16="http://schemas.microsoft.com/office/drawing/2014/main" id="{AF4275FB-5AF2-E147-B32A-20F1B783F326}"/>
              </a:ext>
            </a:extLst>
          </p:cNvPr>
          <p:cNvSpPr>
            <a:spLocks noGrp="1"/>
          </p:cNvSpPr>
          <p:nvPr>
            <p:ph type="body" sz="quarter" idx="12"/>
          </p:nvPr>
        </p:nvSpPr>
        <p:spPr>
          <a:xfrm>
            <a:off x="1044000" y="1944983"/>
            <a:ext cx="2880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17" name="Text Placeholder 2">
            <a:extLst>
              <a:ext uri="{FF2B5EF4-FFF2-40B4-BE49-F238E27FC236}">
                <a16:creationId xmlns:a16="http://schemas.microsoft.com/office/drawing/2014/main" id="{D71FB799-BE39-B74C-9513-ECCC1505F2D9}"/>
              </a:ext>
            </a:extLst>
          </p:cNvPr>
          <p:cNvSpPr>
            <a:spLocks noGrp="1"/>
          </p:cNvSpPr>
          <p:nvPr>
            <p:ph type="body" sz="quarter" idx="13"/>
          </p:nvPr>
        </p:nvSpPr>
        <p:spPr>
          <a:xfrm>
            <a:off x="4734000" y="2880000"/>
            <a:ext cx="2880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18" name="Text Placeholder 2">
            <a:extLst>
              <a:ext uri="{FF2B5EF4-FFF2-40B4-BE49-F238E27FC236}">
                <a16:creationId xmlns:a16="http://schemas.microsoft.com/office/drawing/2014/main" id="{E30E7878-A065-2844-9026-2112708797DD}"/>
              </a:ext>
            </a:extLst>
          </p:cNvPr>
          <p:cNvSpPr>
            <a:spLocks noGrp="1"/>
          </p:cNvSpPr>
          <p:nvPr>
            <p:ph type="body" sz="quarter" idx="14"/>
          </p:nvPr>
        </p:nvSpPr>
        <p:spPr>
          <a:xfrm>
            <a:off x="4734000" y="1944983"/>
            <a:ext cx="2880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19" name="Text Placeholder 2">
            <a:extLst>
              <a:ext uri="{FF2B5EF4-FFF2-40B4-BE49-F238E27FC236}">
                <a16:creationId xmlns:a16="http://schemas.microsoft.com/office/drawing/2014/main" id="{52113BD3-815B-C846-A741-0CFCA16C6BB2}"/>
              </a:ext>
            </a:extLst>
          </p:cNvPr>
          <p:cNvSpPr>
            <a:spLocks noGrp="1"/>
          </p:cNvSpPr>
          <p:nvPr>
            <p:ph type="body" sz="quarter" idx="15"/>
          </p:nvPr>
        </p:nvSpPr>
        <p:spPr>
          <a:xfrm>
            <a:off x="8424000" y="2880000"/>
            <a:ext cx="2880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20" name="Text Placeholder 2">
            <a:extLst>
              <a:ext uri="{FF2B5EF4-FFF2-40B4-BE49-F238E27FC236}">
                <a16:creationId xmlns:a16="http://schemas.microsoft.com/office/drawing/2014/main" id="{B785D7B2-3C84-FC41-B18D-98033A3390D5}"/>
              </a:ext>
            </a:extLst>
          </p:cNvPr>
          <p:cNvSpPr>
            <a:spLocks noGrp="1"/>
          </p:cNvSpPr>
          <p:nvPr>
            <p:ph type="body" sz="quarter" idx="16"/>
          </p:nvPr>
        </p:nvSpPr>
        <p:spPr>
          <a:xfrm>
            <a:off x="8424000" y="1944983"/>
            <a:ext cx="2880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27868146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bilder">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B7BFEE50-4C4E-FC4C-902C-3F049CC510A8}"/>
              </a:ext>
            </a:extLst>
          </p:cNvPr>
          <p:cNvSpPr>
            <a:spLocks noGrp="1"/>
          </p:cNvSpPr>
          <p:nvPr>
            <p:ph type="pic" sz="quarter" idx="10" hasCustomPrompt="1"/>
          </p:nvPr>
        </p:nvSpPr>
        <p:spPr>
          <a:xfrm>
            <a:off x="719999" y="2628000"/>
            <a:ext cx="3420000" cy="3420000"/>
          </a:xfrm>
          <a:prstGeom prst="rect">
            <a:avLst/>
          </a:prstGeom>
          <a:solidFill>
            <a:schemeClr val="accent1"/>
          </a:solidFill>
        </p:spPr>
        <p:txBody>
          <a:bodyPr lIns="0" tIns="540000" rIns="0" bIns="0" anchor="t" anchorCtr="0">
            <a:noAutofit/>
          </a:bodyPr>
          <a:lstStyle>
            <a:lvl1pPr marL="0" indent="0" algn="ctr">
              <a:buFontTx/>
              <a:buNone/>
              <a:defRPr sz="20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a:t>
            </a:r>
            <a:endParaRPr lang="en-NO"/>
          </a:p>
        </p:txBody>
      </p:sp>
      <p:sp>
        <p:nvSpPr>
          <p:cNvPr id="14" name="Picture Placeholder 4">
            <a:extLst>
              <a:ext uri="{FF2B5EF4-FFF2-40B4-BE49-F238E27FC236}">
                <a16:creationId xmlns:a16="http://schemas.microsoft.com/office/drawing/2014/main" id="{D4F276BE-C3A5-2943-8E70-3AB6AE4F0855}"/>
              </a:ext>
            </a:extLst>
          </p:cNvPr>
          <p:cNvSpPr>
            <a:spLocks noGrp="1"/>
          </p:cNvSpPr>
          <p:nvPr>
            <p:ph type="pic" sz="quarter" idx="21" hasCustomPrompt="1"/>
          </p:nvPr>
        </p:nvSpPr>
        <p:spPr>
          <a:xfrm>
            <a:off x="8100000" y="2628000"/>
            <a:ext cx="3420000" cy="3420000"/>
          </a:xfrm>
          <a:prstGeom prst="rect">
            <a:avLst/>
          </a:prstGeom>
          <a:solidFill>
            <a:schemeClr val="accent1"/>
          </a:solidFill>
        </p:spPr>
        <p:txBody>
          <a:bodyPr lIns="0" tIns="540000" rIns="0" bIns="0" anchor="t" anchorCtr="0">
            <a:noAutofit/>
          </a:bodyPr>
          <a:lstStyle>
            <a:lvl1pPr marL="0" indent="0" algn="ctr">
              <a:buFontTx/>
              <a:buNone/>
              <a:defRPr sz="20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a:t>
            </a:r>
            <a:endParaRPr lang="en-NO"/>
          </a:p>
        </p:txBody>
      </p:sp>
      <p:sp>
        <p:nvSpPr>
          <p:cNvPr id="16" name="Picture Placeholder 4">
            <a:extLst>
              <a:ext uri="{FF2B5EF4-FFF2-40B4-BE49-F238E27FC236}">
                <a16:creationId xmlns:a16="http://schemas.microsoft.com/office/drawing/2014/main" id="{17BC9566-F2B7-5346-A335-1301D8CBF99F}"/>
              </a:ext>
            </a:extLst>
          </p:cNvPr>
          <p:cNvSpPr>
            <a:spLocks noGrp="1"/>
          </p:cNvSpPr>
          <p:nvPr>
            <p:ph type="pic" sz="quarter" idx="22" hasCustomPrompt="1"/>
          </p:nvPr>
        </p:nvSpPr>
        <p:spPr>
          <a:xfrm>
            <a:off x="4410000" y="2628000"/>
            <a:ext cx="3420000" cy="3420000"/>
          </a:xfrm>
          <a:prstGeom prst="rect">
            <a:avLst/>
          </a:prstGeom>
          <a:solidFill>
            <a:schemeClr val="accent1"/>
          </a:solidFill>
        </p:spPr>
        <p:txBody>
          <a:bodyPr lIns="0" tIns="540000" rIns="0" bIns="0" anchor="t" anchorCtr="0">
            <a:noAutofit/>
          </a:bodyPr>
          <a:lstStyle>
            <a:lvl1pPr marL="0" indent="0" algn="ctr">
              <a:buFontTx/>
              <a:buNone/>
              <a:defRPr sz="20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a:t>
            </a:r>
            <a:endParaRPr lang="en-NO"/>
          </a:p>
        </p:txBody>
      </p:sp>
      <p:sp>
        <p:nvSpPr>
          <p:cNvPr id="20" name="Plassholder for tittel 1">
            <a:extLst>
              <a:ext uri="{FF2B5EF4-FFF2-40B4-BE49-F238E27FC236}">
                <a16:creationId xmlns:a16="http://schemas.microsoft.com/office/drawing/2014/main" id="{69594250-FF1D-DA42-9497-00E7F7D9C5ED}"/>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lvl1pPr>
              <a:defRPr>
                <a:solidFill>
                  <a:schemeClr val="tx1"/>
                </a:solidFill>
              </a:defRPr>
            </a:lvl1p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22" name="Text Placeholder 2">
            <a:extLst>
              <a:ext uri="{FF2B5EF4-FFF2-40B4-BE49-F238E27FC236}">
                <a16:creationId xmlns:a16="http://schemas.microsoft.com/office/drawing/2014/main" id="{CA3530E1-A8E5-D643-B03B-636E07EF3441}"/>
              </a:ext>
            </a:extLst>
          </p:cNvPr>
          <p:cNvSpPr>
            <a:spLocks noGrp="1"/>
          </p:cNvSpPr>
          <p:nvPr>
            <p:ph type="body" sz="quarter" idx="12"/>
          </p:nvPr>
        </p:nvSpPr>
        <p:spPr>
          <a:xfrm>
            <a:off x="719999"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28" name="Text Placeholder 2">
            <a:extLst>
              <a:ext uri="{FF2B5EF4-FFF2-40B4-BE49-F238E27FC236}">
                <a16:creationId xmlns:a16="http://schemas.microsoft.com/office/drawing/2014/main" id="{E6205EAD-5D9A-8342-8856-3C9891FA77FA}"/>
              </a:ext>
            </a:extLst>
          </p:cNvPr>
          <p:cNvSpPr>
            <a:spLocks noGrp="1"/>
          </p:cNvSpPr>
          <p:nvPr>
            <p:ph type="body" sz="quarter" idx="23"/>
          </p:nvPr>
        </p:nvSpPr>
        <p:spPr>
          <a:xfrm>
            <a:off x="4410000"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29" name="Text Placeholder 2">
            <a:extLst>
              <a:ext uri="{FF2B5EF4-FFF2-40B4-BE49-F238E27FC236}">
                <a16:creationId xmlns:a16="http://schemas.microsoft.com/office/drawing/2014/main" id="{6888E91F-71BE-414B-A5C7-CA9CDB373F93}"/>
              </a:ext>
            </a:extLst>
          </p:cNvPr>
          <p:cNvSpPr>
            <a:spLocks noGrp="1"/>
          </p:cNvSpPr>
          <p:nvPr>
            <p:ph type="body" sz="quarter" idx="24"/>
          </p:nvPr>
        </p:nvSpPr>
        <p:spPr>
          <a:xfrm>
            <a:off x="8100000"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138548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innho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5E66986A-F680-3646-8164-3DC8170096A3}"/>
              </a:ext>
            </a:extLst>
          </p:cNvPr>
          <p:cNvSpPr>
            <a:spLocks noGrp="1"/>
          </p:cNvSpPr>
          <p:nvPr>
            <p:ph sz="quarter" idx="12" hasCustomPrompt="1"/>
          </p:nvPr>
        </p:nvSpPr>
        <p:spPr>
          <a:xfrm>
            <a:off x="720000" y="2628000"/>
            <a:ext cx="3420000" cy="3420000"/>
          </a:xfrm>
          <a:prstGeom prst="rect">
            <a:avLst/>
          </a:prstGeom>
          <a:solidFill>
            <a:schemeClr val="accent3">
              <a:alpha val="20000"/>
            </a:schemeClr>
          </a:solidFill>
        </p:spPr>
        <p:txBody>
          <a:bodyPr lIns="0" tIns="360000" rIns="0" bIns="0"/>
          <a:lstStyle>
            <a:lvl1pPr marL="0" indent="0" algn="ctr">
              <a:buFontTx/>
              <a:buNone/>
              <a:defRPr sz="20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32" name="Content Placeholder 2">
            <a:extLst>
              <a:ext uri="{FF2B5EF4-FFF2-40B4-BE49-F238E27FC236}">
                <a16:creationId xmlns:a16="http://schemas.microsoft.com/office/drawing/2014/main" id="{F5A98794-6500-4D4E-85F2-747F7CF9ED7D}"/>
              </a:ext>
            </a:extLst>
          </p:cNvPr>
          <p:cNvSpPr>
            <a:spLocks noGrp="1"/>
          </p:cNvSpPr>
          <p:nvPr>
            <p:ph sz="quarter" idx="21" hasCustomPrompt="1"/>
          </p:nvPr>
        </p:nvSpPr>
        <p:spPr>
          <a:xfrm>
            <a:off x="4410000" y="2628000"/>
            <a:ext cx="3420000" cy="3420000"/>
          </a:xfrm>
          <a:prstGeom prst="rect">
            <a:avLst/>
          </a:prstGeom>
          <a:solidFill>
            <a:schemeClr val="accent3">
              <a:alpha val="20000"/>
            </a:schemeClr>
          </a:solidFill>
        </p:spPr>
        <p:txBody>
          <a:bodyPr lIns="0" tIns="360000" rIns="0" bIns="0"/>
          <a:lstStyle>
            <a:lvl1pPr marL="0" indent="0" algn="ctr">
              <a:buFontTx/>
              <a:buNone/>
              <a:defRPr sz="20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33" name="Content Placeholder 2">
            <a:extLst>
              <a:ext uri="{FF2B5EF4-FFF2-40B4-BE49-F238E27FC236}">
                <a16:creationId xmlns:a16="http://schemas.microsoft.com/office/drawing/2014/main" id="{8E5F01D1-2782-704F-B1F0-9DEBC78022F9}"/>
              </a:ext>
            </a:extLst>
          </p:cNvPr>
          <p:cNvSpPr>
            <a:spLocks noGrp="1"/>
          </p:cNvSpPr>
          <p:nvPr>
            <p:ph sz="quarter" idx="22" hasCustomPrompt="1"/>
          </p:nvPr>
        </p:nvSpPr>
        <p:spPr>
          <a:xfrm>
            <a:off x="8100000" y="2628000"/>
            <a:ext cx="3420000" cy="3420000"/>
          </a:xfrm>
          <a:prstGeom prst="rect">
            <a:avLst/>
          </a:prstGeom>
          <a:solidFill>
            <a:schemeClr val="accent3">
              <a:alpha val="20000"/>
            </a:schemeClr>
          </a:solidFill>
        </p:spPr>
        <p:txBody>
          <a:bodyPr lIns="0" tIns="360000" rIns="0" bIns="0"/>
          <a:lstStyle>
            <a:lvl1pPr marL="0" indent="0" algn="ctr">
              <a:buFontTx/>
              <a:buNone/>
              <a:defRPr sz="20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34" name="Plassholder for tittel 1">
            <a:extLst>
              <a:ext uri="{FF2B5EF4-FFF2-40B4-BE49-F238E27FC236}">
                <a16:creationId xmlns:a16="http://schemas.microsoft.com/office/drawing/2014/main" id="{3AF19DF2-EF75-6C4C-90C1-C905E110B856}"/>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lvl1pPr>
              <a:defRPr>
                <a:solidFill>
                  <a:schemeClr val="tx1"/>
                </a:solidFill>
              </a:defRPr>
            </a:lvl1p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35" name="Text Placeholder 2">
            <a:extLst>
              <a:ext uri="{FF2B5EF4-FFF2-40B4-BE49-F238E27FC236}">
                <a16:creationId xmlns:a16="http://schemas.microsoft.com/office/drawing/2014/main" id="{2DA7C7BB-6DCD-0D42-95E2-FD908ED12672}"/>
              </a:ext>
            </a:extLst>
          </p:cNvPr>
          <p:cNvSpPr>
            <a:spLocks noGrp="1"/>
          </p:cNvSpPr>
          <p:nvPr>
            <p:ph type="body" sz="quarter" idx="23"/>
          </p:nvPr>
        </p:nvSpPr>
        <p:spPr>
          <a:xfrm>
            <a:off x="719999"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36" name="Text Placeholder 2">
            <a:extLst>
              <a:ext uri="{FF2B5EF4-FFF2-40B4-BE49-F238E27FC236}">
                <a16:creationId xmlns:a16="http://schemas.microsoft.com/office/drawing/2014/main" id="{86CE7C0D-BAA7-5C41-8E24-126EAFB621F2}"/>
              </a:ext>
            </a:extLst>
          </p:cNvPr>
          <p:cNvSpPr>
            <a:spLocks noGrp="1"/>
          </p:cNvSpPr>
          <p:nvPr>
            <p:ph type="body" sz="quarter" idx="24"/>
          </p:nvPr>
        </p:nvSpPr>
        <p:spPr>
          <a:xfrm>
            <a:off x="4410000"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37" name="Text Placeholder 2">
            <a:extLst>
              <a:ext uri="{FF2B5EF4-FFF2-40B4-BE49-F238E27FC236}">
                <a16:creationId xmlns:a16="http://schemas.microsoft.com/office/drawing/2014/main" id="{DB8EF4E0-EBA9-5445-BCD5-6CD3D256F956}"/>
              </a:ext>
            </a:extLst>
          </p:cNvPr>
          <p:cNvSpPr>
            <a:spLocks noGrp="1"/>
          </p:cNvSpPr>
          <p:nvPr>
            <p:ph type="body" sz="quarter" idx="25"/>
          </p:nvPr>
        </p:nvSpPr>
        <p:spPr>
          <a:xfrm>
            <a:off x="8100000"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40443864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age halfpage">
    <p:spTree>
      <p:nvGrpSpPr>
        <p:cNvPr id="1" name=""/>
        <p:cNvGrpSpPr/>
        <p:nvPr/>
      </p:nvGrpSpPr>
      <p:grpSpPr>
        <a:xfrm>
          <a:off x="0" y="0"/>
          <a:ext cx="0" cy="0"/>
          <a:chOff x="0" y="0"/>
          <a:chExt cx="0" cy="0"/>
        </a:xfrm>
      </p:grpSpPr>
      <p:sp>
        <p:nvSpPr>
          <p:cNvPr id="23" name="Picture Placeholder 4">
            <a:extLst>
              <a:ext uri="{FF2B5EF4-FFF2-40B4-BE49-F238E27FC236}">
                <a16:creationId xmlns:a16="http://schemas.microsoft.com/office/drawing/2014/main" id="{579B8BB4-C7F5-1242-8AD2-4DC486E97ABE}"/>
              </a:ext>
            </a:extLst>
          </p:cNvPr>
          <p:cNvSpPr>
            <a:spLocks noGrp="1"/>
          </p:cNvSpPr>
          <p:nvPr>
            <p:ph type="pic" sz="quarter" idx="10" hasCustomPrompt="1"/>
          </p:nvPr>
        </p:nvSpPr>
        <p:spPr>
          <a:xfrm>
            <a:off x="6096000" y="0"/>
            <a:ext cx="6096000" cy="6858000"/>
          </a:xfrm>
          <a:prstGeom prst="rect">
            <a:avLst/>
          </a:prstGeom>
          <a:solidFill>
            <a:schemeClr val="accent1"/>
          </a:solidFill>
        </p:spPr>
        <p:txBody>
          <a:bodyPr lIns="0" tIns="1800000" rIns="0" bIns="0" anchor="t" anchorCtr="0">
            <a:noAutofit/>
          </a:bodyPr>
          <a:lstStyle>
            <a:lvl1pPr marL="0" indent="0" algn="ctr">
              <a:lnSpc>
                <a:spcPct val="90000"/>
              </a:lnSpc>
              <a:buFontTx/>
              <a:buNone/>
              <a:defRPr sz="26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 </a:t>
            </a:r>
            <a:endParaRPr lang="en-NO"/>
          </a:p>
        </p:txBody>
      </p:sp>
      <p:sp>
        <p:nvSpPr>
          <p:cNvPr id="3" name="Text Placeholder 11">
            <a:extLst>
              <a:ext uri="{FF2B5EF4-FFF2-40B4-BE49-F238E27FC236}">
                <a16:creationId xmlns:a16="http://schemas.microsoft.com/office/drawing/2014/main" id="{108EFB94-0677-486F-31FF-96901B8D811F}"/>
              </a:ext>
            </a:extLst>
          </p:cNvPr>
          <p:cNvSpPr>
            <a:spLocks noGrp="1"/>
          </p:cNvSpPr>
          <p:nvPr>
            <p:ph type="body" sz="quarter" idx="13"/>
          </p:nvPr>
        </p:nvSpPr>
        <p:spPr>
          <a:xfrm>
            <a:off x="1188000"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Plassholder for tittel 1">
            <a:extLst>
              <a:ext uri="{FF2B5EF4-FFF2-40B4-BE49-F238E27FC236}">
                <a16:creationId xmlns:a16="http://schemas.microsoft.com/office/drawing/2014/main" id="{87297BD0-85BD-195B-7C19-57468CBFF8D5}"/>
              </a:ext>
            </a:extLst>
          </p:cNvPr>
          <p:cNvSpPr>
            <a:spLocks noGrp="1"/>
          </p:cNvSpPr>
          <p:nvPr>
            <p:ph type="title"/>
          </p:nvPr>
        </p:nvSpPr>
        <p:spPr>
          <a:xfrm>
            <a:off x="698400" y="576000"/>
            <a:ext cx="5112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41614852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sp>
        <p:nvSpPr>
          <p:cNvPr id="3" name="Plassholder for tittel 1">
            <a:extLst>
              <a:ext uri="{FF2B5EF4-FFF2-40B4-BE49-F238E27FC236}">
                <a16:creationId xmlns:a16="http://schemas.microsoft.com/office/drawing/2014/main" id="{7AEC8805-52CB-E34B-9268-90EEB6F49A83}"/>
              </a:ext>
            </a:extLst>
          </p:cNvPr>
          <p:cNvSpPr>
            <a:spLocks noGrp="1"/>
          </p:cNvSpPr>
          <p:nvPr>
            <p:ph type="title"/>
          </p:nvPr>
        </p:nvSpPr>
        <p:spPr>
          <a:xfrm>
            <a:off x="698400" y="576000"/>
            <a:ext cx="5112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4" name="Content Placeholder 2">
            <a:extLst>
              <a:ext uri="{FF2B5EF4-FFF2-40B4-BE49-F238E27FC236}">
                <a16:creationId xmlns:a16="http://schemas.microsoft.com/office/drawing/2014/main" id="{4940726E-3A69-B756-491B-683A608D94C4}"/>
              </a:ext>
            </a:extLst>
          </p:cNvPr>
          <p:cNvSpPr>
            <a:spLocks noGrp="1"/>
          </p:cNvSpPr>
          <p:nvPr>
            <p:ph sz="quarter" idx="12" hasCustomPrompt="1"/>
          </p:nvPr>
        </p:nvSpPr>
        <p:spPr>
          <a:xfrm>
            <a:off x="6096000" y="0"/>
            <a:ext cx="6096000" cy="6858000"/>
          </a:xfrm>
          <a:prstGeom prst="rect">
            <a:avLst/>
          </a:prstGeom>
          <a:solidFill>
            <a:schemeClr val="accent3">
              <a:alpha val="20000"/>
            </a:schemeClr>
          </a:solidFill>
        </p:spPr>
        <p:txBody>
          <a:bodyPr lIns="0" tIns="180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5" name="Text Placeholder 11">
            <a:extLst>
              <a:ext uri="{FF2B5EF4-FFF2-40B4-BE49-F238E27FC236}">
                <a16:creationId xmlns:a16="http://schemas.microsoft.com/office/drawing/2014/main" id="{C03422D2-6444-4FBE-B355-C96CAAB4F9C7}"/>
              </a:ext>
            </a:extLst>
          </p:cNvPr>
          <p:cNvSpPr>
            <a:spLocks noGrp="1"/>
          </p:cNvSpPr>
          <p:nvPr>
            <p:ph type="body" sz="quarter" idx="13"/>
          </p:nvPr>
        </p:nvSpPr>
        <p:spPr>
          <a:xfrm>
            <a:off x="1188000"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1012644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mage (wide format)">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01D461B5-3E30-4E42-851B-9EFB76348C72}"/>
              </a:ext>
            </a:extLst>
          </p:cNvPr>
          <p:cNvSpPr>
            <a:spLocks noGrp="1"/>
          </p:cNvSpPr>
          <p:nvPr>
            <p:ph type="pic" sz="quarter" idx="11" hasCustomPrompt="1"/>
          </p:nvPr>
        </p:nvSpPr>
        <p:spPr>
          <a:xfrm>
            <a:off x="720000" y="1656000"/>
            <a:ext cx="10748100" cy="4392000"/>
          </a:xfrm>
          <a:prstGeom prst="rect">
            <a:avLst/>
          </a:prstGeom>
          <a:solidFill>
            <a:schemeClr val="accent1"/>
          </a:solidFill>
        </p:spPr>
        <p:txBody>
          <a:bodyPr lIns="0" tIns="1080000" rIns="0" bIns="0" anchor="t" anchorCtr="0">
            <a:noAutofit/>
          </a:bodyPr>
          <a:lstStyle>
            <a:lvl1pPr marL="0" indent="0" algn="ctr">
              <a:lnSpc>
                <a:spcPct val="90000"/>
              </a:lnSpc>
              <a:buFontTx/>
              <a:buNone/>
              <a:defRPr sz="26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a:t>
            </a:r>
          </a:p>
          <a:p>
            <a:endParaRPr lang="en-GB"/>
          </a:p>
          <a:p>
            <a:r>
              <a:rPr lang="en-GB"/>
              <a:t> </a:t>
            </a:r>
            <a:endParaRPr lang="en-NO"/>
          </a:p>
        </p:txBody>
      </p:sp>
      <p:sp>
        <p:nvSpPr>
          <p:cNvPr id="7" name="Plassholder for tittel 1">
            <a:extLst>
              <a:ext uri="{FF2B5EF4-FFF2-40B4-BE49-F238E27FC236}">
                <a16:creationId xmlns:a16="http://schemas.microsoft.com/office/drawing/2014/main" id="{9772BF01-5F7A-334C-81D7-6CB72CA6A32D}"/>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8" name="Text Placeholder 2">
            <a:extLst>
              <a:ext uri="{FF2B5EF4-FFF2-40B4-BE49-F238E27FC236}">
                <a16:creationId xmlns:a16="http://schemas.microsoft.com/office/drawing/2014/main" id="{4A6BA728-19DB-774F-96DA-FD0B5AE2B456}"/>
              </a:ext>
            </a:extLst>
          </p:cNvPr>
          <p:cNvSpPr>
            <a:spLocks noGrp="1"/>
          </p:cNvSpPr>
          <p:nvPr>
            <p:ph type="body" sz="quarter" idx="12"/>
          </p:nvPr>
        </p:nvSpPr>
        <p:spPr>
          <a:xfrm>
            <a:off x="698399" y="1044000"/>
            <a:ext cx="6479999" cy="396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41799714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 content (wide forma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1454BE4-7B35-B344-9661-8E8D25CB551C}"/>
              </a:ext>
            </a:extLst>
          </p:cNvPr>
          <p:cNvSpPr>
            <a:spLocks noGrp="1"/>
          </p:cNvSpPr>
          <p:nvPr>
            <p:ph sz="quarter" idx="14" hasCustomPrompt="1"/>
          </p:nvPr>
        </p:nvSpPr>
        <p:spPr>
          <a:xfrm>
            <a:off x="720000" y="1656000"/>
            <a:ext cx="10748100" cy="4392000"/>
          </a:xfrm>
          <a:prstGeom prst="rect">
            <a:avLst/>
          </a:prstGeom>
          <a:solidFill>
            <a:schemeClr val="accent3">
              <a:alpha val="20000"/>
            </a:schemeClr>
          </a:solidFill>
        </p:spPr>
        <p:txBody>
          <a:bodyPr lIns="0" tIns="72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8" name="Plassholder for tittel 1">
            <a:extLst>
              <a:ext uri="{FF2B5EF4-FFF2-40B4-BE49-F238E27FC236}">
                <a16:creationId xmlns:a16="http://schemas.microsoft.com/office/drawing/2014/main" id="{0811D2F2-6859-554E-95A6-EE6C0984D797}"/>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14" name="Text Placeholder 2">
            <a:extLst>
              <a:ext uri="{FF2B5EF4-FFF2-40B4-BE49-F238E27FC236}">
                <a16:creationId xmlns:a16="http://schemas.microsoft.com/office/drawing/2014/main" id="{454F8FFA-C2DF-F444-8743-831698F27780}"/>
              </a:ext>
            </a:extLst>
          </p:cNvPr>
          <p:cNvSpPr>
            <a:spLocks noGrp="1"/>
          </p:cNvSpPr>
          <p:nvPr>
            <p:ph type="body" sz="quarter" idx="16"/>
          </p:nvPr>
        </p:nvSpPr>
        <p:spPr>
          <a:xfrm>
            <a:off x="698399" y="1044000"/>
            <a:ext cx="6479999" cy="396000"/>
          </a:xfrm>
          <a:prstGeom prst="rect">
            <a:avLst/>
          </a:prstGeom>
        </p:spPr>
        <p:txBody>
          <a:bodyPr lIns="0" tIns="0" rIns="0" bIns="0">
            <a:noAutofit/>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13785734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VAR blå (uten logo)">
    <p:bg>
      <p:bgPr>
        <a:solidFill>
          <a:srgbClr val="00004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167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IVAR rosa (stor logo nede)">
    <p:bg>
      <p:bgPr>
        <a:solidFill>
          <a:srgbClr val="EDDCDC"/>
        </a:solidFill>
        <a:effectLst/>
      </p:bgPr>
    </p:bg>
    <p:spTree>
      <p:nvGrpSpPr>
        <p:cNvPr id="1" name=""/>
        <p:cNvGrpSpPr/>
        <p:nvPr/>
      </p:nvGrpSpPr>
      <p:grpSpPr>
        <a:xfrm>
          <a:off x="0" y="0"/>
          <a:ext cx="0" cy="0"/>
          <a:chOff x="0" y="0"/>
          <a:chExt cx="0" cy="0"/>
        </a:xfrm>
      </p:grpSpPr>
      <p:pic>
        <p:nvPicPr>
          <p:cNvPr id="3" name="Grafikk 6">
            <a:extLst>
              <a:ext uri="{FF2B5EF4-FFF2-40B4-BE49-F238E27FC236}">
                <a16:creationId xmlns:a16="http://schemas.microsoft.com/office/drawing/2014/main" id="{EDEBE3ED-400C-A554-0865-4A006DBE20D2}"/>
              </a:ext>
            </a:extLst>
          </p:cNvPr>
          <p:cNvPicPr>
            <a:picLocks noChangeAspect="1"/>
          </p:cNvPicPr>
          <p:nvPr userDrawn="1"/>
        </p:nvPicPr>
        <p:blipFill>
          <a:blip r:embed="rId2"/>
          <a:srcRect/>
          <a:stretch/>
        </p:blipFill>
        <p:spPr>
          <a:xfrm>
            <a:off x="9990000" y="5976000"/>
            <a:ext cx="1458000" cy="396350"/>
          </a:xfrm>
          <a:prstGeom prst="rect">
            <a:avLst/>
          </a:prstGeom>
          <a:noFill/>
        </p:spPr>
      </p:pic>
    </p:spTree>
    <p:extLst>
      <p:ext uri="{BB962C8B-B14F-4D97-AF65-F5344CB8AC3E}">
        <p14:creationId xmlns:p14="http://schemas.microsoft.com/office/powerpoint/2010/main" val="10225720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F2B7-D253-A443-8194-383BC733BF82}"/>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D43EC77A-938A-8040-8FB8-59689FE39D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270416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A743-5804-C845-9C0C-32667AC4CA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07990D16-6804-CE4B-8791-53342E321F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FC70C6FB-15F1-B542-BF6D-BAF5B9EE7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98186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0631-EFC3-4F4D-918C-41B4E444F39C}"/>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F1C3CC63-66F0-9746-AF0E-667ACE53505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3730021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2AB320-D6E1-7641-8764-865B8DC5BE2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B7380D66-A6AC-6742-A90A-51D483E212F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2063359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ext + image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B8F5D3-5692-2C46-A237-95392D5AE2F0}"/>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vl4pPr>
              <a:defRPr b="0" i="0">
                <a:cs typeface="Arial" panose="020B0604020202020204" pitchFamily="34" charset="0"/>
              </a:defRPr>
            </a:lvl4pPr>
            <a:lvl5pPr>
              <a:defRPr b="0" i="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a:p>
            <a:pPr lvl="2"/>
            <a:endParaRPr lang="en-GB"/>
          </a:p>
        </p:txBody>
      </p:sp>
      <p:sp>
        <p:nvSpPr>
          <p:cNvPr id="8" name="Plassholder for tittel 1">
            <a:extLst>
              <a:ext uri="{FF2B5EF4-FFF2-40B4-BE49-F238E27FC236}">
                <a16:creationId xmlns:a16="http://schemas.microsoft.com/office/drawing/2014/main" id="{B240D212-84C0-1A41-9F83-E280CB4ABCA2}"/>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9" name="Text Placeholder 2">
            <a:extLst>
              <a:ext uri="{FF2B5EF4-FFF2-40B4-BE49-F238E27FC236}">
                <a16:creationId xmlns:a16="http://schemas.microsoft.com/office/drawing/2014/main" id="{51476B17-B6FD-734B-8BE2-7A765FCF238D}"/>
              </a:ext>
            </a:extLst>
          </p:cNvPr>
          <p:cNvSpPr>
            <a:spLocks noGrp="1"/>
          </p:cNvSpPr>
          <p:nvPr>
            <p:ph type="body" sz="quarter" idx="12"/>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2" name="Picture Placeholder 4">
            <a:extLst>
              <a:ext uri="{FF2B5EF4-FFF2-40B4-BE49-F238E27FC236}">
                <a16:creationId xmlns:a16="http://schemas.microsoft.com/office/drawing/2014/main" id="{531F36FF-CD11-B886-E93A-B9F969A6DE69}"/>
              </a:ext>
            </a:extLst>
          </p:cNvPr>
          <p:cNvSpPr>
            <a:spLocks noGrp="1"/>
          </p:cNvSpPr>
          <p:nvPr>
            <p:ph type="pic" sz="quarter" idx="10" hasCustomPrompt="1"/>
          </p:nvPr>
        </p:nvSpPr>
        <p:spPr>
          <a:xfrm>
            <a:off x="6096000" y="1656000"/>
            <a:ext cx="5386388" cy="4392000"/>
          </a:xfrm>
          <a:prstGeom prst="rect">
            <a:avLst/>
          </a:prstGeom>
          <a:solidFill>
            <a:schemeClr val="accent1"/>
          </a:solidFill>
        </p:spPr>
        <p:txBody>
          <a:bodyPr lIns="0" tIns="1260000" rIns="0" bIns="0" anchor="t" anchorCtr="0">
            <a:noAutofit/>
          </a:bodyPr>
          <a:lstStyle>
            <a:lvl1pPr marL="0" indent="0" algn="ctr">
              <a:lnSpc>
                <a:spcPct val="90000"/>
              </a:lnSpc>
              <a:buFontTx/>
              <a:buNone/>
              <a:defRPr sz="24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 </a:t>
            </a:r>
            <a:endParaRPr lang="en-NO"/>
          </a:p>
        </p:txBody>
      </p:sp>
    </p:spTree>
    <p:extLst>
      <p:ext uri="{BB962C8B-B14F-4D97-AF65-F5344CB8AC3E}">
        <p14:creationId xmlns:p14="http://schemas.microsoft.com/office/powerpoint/2010/main" val="315640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16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32BD-66B5-B14B-8F9A-4C46D8AC663F}"/>
              </a:ext>
            </a:extLst>
          </p:cNvPr>
          <p:cNvSpPr>
            <a:spLocks noGrp="1"/>
          </p:cNvSpPr>
          <p:nvPr>
            <p:ph type="ctrTitle"/>
          </p:nvPr>
        </p:nvSpPr>
        <p:spPr>
          <a:xfrm>
            <a:off x="397727" y="2756829"/>
            <a:ext cx="11396546" cy="1344341"/>
          </a:xfrm>
        </p:spPr>
        <p:txBody>
          <a:bodyPr anchor="t">
            <a:normAutofit/>
          </a:bodyPr>
          <a:lstStyle>
            <a:lvl1pPr algn="ctr">
              <a:defRPr sz="5000"/>
            </a:lvl1pPr>
          </a:lstStyle>
          <a:p>
            <a:r>
              <a:rPr lang="en-GB"/>
              <a:t>Click to edit Master title style</a:t>
            </a:r>
            <a:endParaRPr lang="en-NO"/>
          </a:p>
        </p:txBody>
      </p:sp>
      <p:sp>
        <p:nvSpPr>
          <p:cNvPr id="3" name="Subtitle 2">
            <a:extLst>
              <a:ext uri="{FF2B5EF4-FFF2-40B4-BE49-F238E27FC236}">
                <a16:creationId xmlns:a16="http://schemas.microsoft.com/office/drawing/2014/main" id="{6F988EDD-09CD-074D-907E-8949CE64DEB2}"/>
              </a:ext>
            </a:extLst>
          </p:cNvPr>
          <p:cNvSpPr>
            <a:spLocks noGrp="1"/>
          </p:cNvSpPr>
          <p:nvPr>
            <p:ph type="subTitle" idx="1"/>
          </p:nvPr>
        </p:nvSpPr>
        <p:spPr>
          <a:xfrm>
            <a:off x="1524000" y="2299823"/>
            <a:ext cx="9144000" cy="445855"/>
          </a:xfrm>
        </p:spPr>
        <p:txBody>
          <a:bodyPr anchor="b">
            <a:normAutofit/>
          </a:bodyPr>
          <a:lstStyle>
            <a:lvl1pPr marL="0" indent="0" algn="ctr">
              <a:buNone/>
              <a:defRPr sz="1800">
                <a:solidFill>
                  <a:srgbClr val="F8C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Tree>
    <p:extLst>
      <p:ext uri="{BB962C8B-B14F-4D97-AF65-F5344CB8AC3E}">
        <p14:creationId xmlns:p14="http://schemas.microsoft.com/office/powerpoint/2010/main" val="41889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32BD-66B5-B14B-8F9A-4C46D8AC663F}"/>
              </a:ext>
            </a:extLst>
          </p:cNvPr>
          <p:cNvSpPr>
            <a:spLocks noGrp="1"/>
          </p:cNvSpPr>
          <p:nvPr>
            <p:ph type="ctrTitle"/>
          </p:nvPr>
        </p:nvSpPr>
        <p:spPr>
          <a:xfrm>
            <a:off x="397727" y="691377"/>
            <a:ext cx="11396546" cy="880945"/>
          </a:xfrm>
        </p:spPr>
        <p:txBody>
          <a:bodyPr anchor="ctr">
            <a:normAutofit/>
          </a:bodyPr>
          <a:lstStyle>
            <a:lvl1pPr algn="ctr">
              <a:defRPr sz="3500"/>
            </a:lvl1pPr>
          </a:lstStyle>
          <a:p>
            <a:r>
              <a:rPr lang="en-GB"/>
              <a:t>Click to edit Master title style</a:t>
            </a:r>
            <a:endParaRPr lang="en-NO"/>
          </a:p>
        </p:txBody>
      </p:sp>
    </p:spTree>
    <p:extLst>
      <p:ext uri="{BB962C8B-B14F-4D97-AF65-F5344CB8AC3E}">
        <p14:creationId xmlns:p14="http://schemas.microsoft.com/office/powerpoint/2010/main" val="2719271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32BD-66B5-B14B-8F9A-4C46D8AC66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6F988EDD-09CD-074D-907E-8949CE64DE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C42FF1B3-01B4-F242-B7EB-40A71924D27C}"/>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5" name="Footer Placeholder 4">
            <a:extLst>
              <a:ext uri="{FF2B5EF4-FFF2-40B4-BE49-F238E27FC236}">
                <a16:creationId xmlns:a16="http://schemas.microsoft.com/office/drawing/2014/main" id="{3B458A73-C6C7-064C-A7C2-21B3181F3F36}"/>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6" name="Slide Number Placeholder 5">
            <a:extLst>
              <a:ext uri="{FF2B5EF4-FFF2-40B4-BE49-F238E27FC236}">
                <a16:creationId xmlns:a16="http://schemas.microsoft.com/office/drawing/2014/main" id="{E54C7C54-ABC7-E649-9E40-0F00CE28A3BB}"/>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151900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32BD-66B5-B14B-8F9A-4C46D8AC663F}"/>
              </a:ext>
            </a:extLst>
          </p:cNvPr>
          <p:cNvSpPr>
            <a:spLocks noGrp="1"/>
          </p:cNvSpPr>
          <p:nvPr>
            <p:ph type="ctrTitle"/>
          </p:nvPr>
        </p:nvSpPr>
        <p:spPr>
          <a:xfrm>
            <a:off x="397727" y="2756829"/>
            <a:ext cx="11396546" cy="1344341"/>
          </a:xfrm>
        </p:spPr>
        <p:txBody>
          <a:bodyPr anchor="t">
            <a:normAutofit/>
          </a:bodyPr>
          <a:lstStyle>
            <a:lvl1pPr algn="ctr">
              <a:defRPr sz="5000"/>
            </a:lvl1pPr>
          </a:lstStyle>
          <a:p>
            <a:r>
              <a:rPr lang="en-GB"/>
              <a:t>Click to edit Master title style</a:t>
            </a:r>
            <a:endParaRPr lang="en-NO"/>
          </a:p>
        </p:txBody>
      </p:sp>
      <p:sp>
        <p:nvSpPr>
          <p:cNvPr id="3" name="Subtitle 2">
            <a:extLst>
              <a:ext uri="{FF2B5EF4-FFF2-40B4-BE49-F238E27FC236}">
                <a16:creationId xmlns:a16="http://schemas.microsoft.com/office/drawing/2014/main" id="{6F988EDD-09CD-074D-907E-8949CE64DEB2}"/>
              </a:ext>
            </a:extLst>
          </p:cNvPr>
          <p:cNvSpPr>
            <a:spLocks noGrp="1"/>
          </p:cNvSpPr>
          <p:nvPr>
            <p:ph type="subTitle" idx="1"/>
          </p:nvPr>
        </p:nvSpPr>
        <p:spPr>
          <a:xfrm>
            <a:off x="1524000" y="2299823"/>
            <a:ext cx="9144000" cy="445855"/>
          </a:xfrm>
        </p:spPr>
        <p:txBody>
          <a:bodyPr anchor="b">
            <a:normAutofit/>
          </a:bodyPr>
          <a:lstStyle>
            <a:lvl1pPr marL="0" indent="0" algn="ctr">
              <a:buNone/>
              <a:defRPr sz="1800">
                <a:solidFill>
                  <a:srgbClr val="F8C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Tree>
    <p:extLst>
      <p:ext uri="{BB962C8B-B14F-4D97-AF65-F5344CB8AC3E}">
        <p14:creationId xmlns:p14="http://schemas.microsoft.com/office/powerpoint/2010/main" val="22056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F2B7-D253-A443-8194-383BC733BF82}"/>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D43EC77A-938A-8040-8FB8-59689FE39D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02E33B16-0107-1145-8905-6D496588079A}"/>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5" name="Footer Placeholder 4">
            <a:extLst>
              <a:ext uri="{FF2B5EF4-FFF2-40B4-BE49-F238E27FC236}">
                <a16:creationId xmlns:a16="http://schemas.microsoft.com/office/drawing/2014/main" id="{4E1D2A8B-E757-534B-85C6-2B820B4035CA}"/>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6" name="Slide Number Placeholder 5">
            <a:extLst>
              <a:ext uri="{FF2B5EF4-FFF2-40B4-BE49-F238E27FC236}">
                <a16:creationId xmlns:a16="http://schemas.microsoft.com/office/drawing/2014/main" id="{379873D3-6021-3E49-B0D4-812122F41009}"/>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4019162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B7D3-23C7-CB41-9541-A02E628DF2F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A3929D39-B772-A94F-8A2B-964370747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01F316-0533-E841-AA4C-5B847B730DEA}"/>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5" name="Footer Placeholder 4">
            <a:extLst>
              <a:ext uri="{FF2B5EF4-FFF2-40B4-BE49-F238E27FC236}">
                <a16:creationId xmlns:a16="http://schemas.microsoft.com/office/drawing/2014/main" id="{1C20F189-75ED-8843-82C0-024D63B154FB}"/>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6" name="Slide Number Placeholder 5">
            <a:extLst>
              <a:ext uri="{FF2B5EF4-FFF2-40B4-BE49-F238E27FC236}">
                <a16:creationId xmlns:a16="http://schemas.microsoft.com/office/drawing/2014/main" id="{E2B3B51E-E1BE-6B4D-B2CD-8419C987973A}"/>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2117845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8B66-3168-0840-8026-F8E26BC1451F}"/>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DE41926F-0865-8043-A5DD-C5EE8EF52B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6BAA7DBC-7CBC-3041-8A3E-48923F2C60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5586EBAC-6D09-6E43-B8AF-5D15DF42CCBF}"/>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6" name="Footer Placeholder 5">
            <a:extLst>
              <a:ext uri="{FF2B5EF4-FFF2-40B4-BE49-F238E27FC236}">
                <a16:creationId xmlns:a16="http://schemas.microsoft.com/office/drawing/2014/main" id="{4F61AFC0-51C2-3948-90C9-8F09AD31227A}"/>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7" name="Slide Number Placeholder 6">
            <a:extLst>
              <a:ext uri="{FF2B5EF4-FFF2-40B4-BE49-F238E27FC236}">
                <a16:creationId xmlns:a16="http://schemas.microsoft.com/office/drawing/2014/main" id="{3F373A92-EE95-9E41-931D-59D0A73F80A3}"/>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3841335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42F1-1945-BF46-95B8-E64393053411}"/>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6DD0F4F2-F515-0E48-8A1A-33E14B5E1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C1C494-0F0D-A940-A16F-D357736622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A4821E65-D1D8-CE4F-AEA1-B695806C3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CCB41D-5198-0E46-B6E7-3144942811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0791932F-318D-7445-8A28-DF2BE0552B4B}"/>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8" name="Footer Placeholder 7">
            <a:extLst>
              <a:ext uri="{FF2B5EF4-FFF2-40B4-BE49-F238E27FC236}">
                <a16:creationId xmlns:a16="http://schemas.microsoft.com/office/drawing/2014/main" id="{9F9B322C-55F0-F14A-B965-8CE2640C3804}"/>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9" name="Slide Number Placeholder 8">
            <a:extLst>
              <a:ext uri="{FF2B5EF4-FFF2-40B4-BE49-F238E27FC236}">
                <a16:creationId xmlns:a16="http://schemas.microsoft.com/office/drawing/2014/main" id="{8401100A-6569-A648-8BF3-B0E8274D5038}"/>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4085485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7B1D-2F57-344E-BFAD-3ADF803E5242}"/>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CA3A8BB0-67D9-6E42-82A2-E0771AE0CAFA}"/>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4" name="Footer Placeholder 3">
            <a:extLst>
              <a:ext uri="{FF2B5EF4-FFF2-40B4-BE49-F238E27FC236}">
                <a16:creationId xmlns:a16="http://schemas.microsoft.com/office/drawing/2014/main" id="{BB68FCE9-1900-AD4D-BFDE-C3B8AD59547A}"/>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5" name="Slide Number Placeholder 4">
            <a:extLst>
              <a:ext uri="{FF2B5EF4-FFF2-40B4-BE49-F238E27FC236}">
                <a16:creationId xmlns:a16="http://schemas.microsoft.com/office/drawing/2014/main" id="{E9139896-3631-6D4F-B875-C9A595CF2625}"/>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4240952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77BBA-9A9B-3B48-B5CF-31E254FF5A5A}"/>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3" name="Footer Placeholder 2">
            <a:extLst>
              <a:ext uri="{FF2B5EF4-FFF2-40B4-BE49-F238E27FC236}">
                <a16:creationId xmlns:a16="http://schemas.microsoft.com/office/drawing/2014/main" id="{7AC0347C-020D-0441-8F83-977082CC1FBA}"/>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4" name="Slide Number Placeholder 3">
            <a:extLst>
              <a:ext uri="{FF2B5EF4-FFF2-40B4-BE49-F238E27FC236}">
                <a16:creationId xmlns:a16="http://schemas.microsoft.com/office/drawing/2014/main" id="{460D417F-F508-9E4B-8FEC-E1C34F414C47}"/>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1875111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D6FA-FFDC-3547-AE52-0F17AD2CC5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04280E07-C3BE-F743-85C4-C2A3E1DB6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633CE01F-CE1F-3C47-9675-31FAB391F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6723FA-D7F6-1047-A8A0-3D45A4966717}"/>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6" name="Footer Placeholder 5">
            <a:extLst>
              <a:ext uri="{FF2B5EF4-FFF2-40B4-BE49-F238E27FC236}">
                <a16:creationId xmlns:a16="http://schemas.microsoft.com/office/drawing/2014/main" id="{0C1BDDAB-AD91-2140-BFD6-57908F55F81E}"/>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7" name="Slide Number Placeholder 6">
            <a:extLst>
              <a:ext uri="{FF2B5EF4-FFF2-40B4-BE49-F238E27FC236}">
                <a16:creationId xmlns:a16="http://schemas.microsoft.com/office/drawing/2014/main" id="{1E824C62-1254-8644-9B13-7993BDC4DBF6}"/>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610489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A743-5804-C845-9C0C-32667AC4CA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07990D16-6804-CE4B-8791-53342E321F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FC70C6FB-15F1-B542-BF6D-BAF5B9EE7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5AAA02-2B62-B24B-8D66-BD6DFF7FD66A}"/>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6" name="Footer Placeholder 5">
            <a:extLst>
              <a:ext uri="{FF2B5EF4-FFF2-40B4-BE49-F238E27FC236}">
                <a16:creationId xmlns:a16="http://schemas.microsoft.com/office/drawing/2014/main" id="{D228DE72-617E-1D47-9346-4C77EBF1ED74}"/>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7" name="Slide Number Placeholder 6">
            <a:extLst>
              <a:ext uri="{FF2B5EF4-FFF2-40B4-BE49-F238E27FC236}">
                <a16:creationId xmlns:a16="http://schemas.microsoft.com/office/drawing/2014/main" id="{AD8070B9-0AA2-0B40-97B6-42171186CBC4}"/>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2858791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0631-EFC3-4F4D-918C-41B4E444F39C}"/>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F1C3CC63-66F0-9746-AF0E-667ACE53505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58AFA99F-23C2-F749-8ECA-8D39A231CC23}"/>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5" name="Footer Placeholder 4">
            <a:extLst>
              <a:ext uri="{FF2B5EF4-FFF2-40B4-BE49-F238E27FC236}">
                <a16:creationId xmlns:a16="http://schemas.microsoft.com/office/drawing/2014/main" id="{170BEA28-CA21-C54F-AC62-40FB657A0EB0}"/>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6" name="Slide Number Placeholder 5">
            <a:extLst>
              <a:ext uri="{FF2B5EF4-FFF2-40B4-BE49-F238E27FC236}">
                <a16:creationId xmlns:a16="http://schemas.microsoft.com/office/drawing/2014/main" id="{788B2E32-B15C-2A42-8868-39ABFB6B0E6A}"/>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2997802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2AB320-D6E1-7641-8764-865B8DC5BE2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B7380D66-A6AC-6742-A90A-51D483E212F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70B665FF-5D14-F349-95DD-E0E719352742}"/>
              </a:ext>
            </a:extLst>
          </p:cNvPr>
          <p:cNvSpPr>
            <a:spLocks noGrp="1"/>
          </p:cNvSpPr>
          <p:nvPr>
            <p:ph type="dt" sz="half" idx="10"/>
          </p:nvPr>
        </p:nvSpPr>
        <p:spPr>
          <a:xfrm>
            <a:off x="838200" y="6356350"/>
            <a:ext cx="2743200" cy="365125"/>
          </a:xfrm>
          <a:prstGeom prst="rect">
            <a:avLst/>
          </a:prstGeom>
        </p:spPr>
        <p:txBody>
          <a:bodyPr/>
          <a:lstStyle/>
          <a:p>
            <a:fld id="{FE3C668D-0D24-C147-AD55-0275D1B89D9C}" type="datetimeFigureOut">
              <a:rPr lang="en-NO" smtClean="0"/>
              <a:t>04/10/2026</a:t>
            </a:fld>
            <a:endParaRPr lang="en-NO"/>
          </a:p>
        </p:txBody>
      </p:sp>
      <p:sp>
        <p:nvSpPr>
          <p:cNvPr id="5" name="Footer Placeholder 4">
            <a:extLst>
              <a:ext uri="{FF2B5EF4-FFF2-40B4-BE49-F238E27FC236}">
                <a16:creationId xmlns:a16="http://schemas.microsoft.com/office/drawing/2014/main" id="{32F50248-5880-2142-B570-F98E11616AF1}"/>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6" name="Slide Number Placeholder 5">
            <a:extLst>
              <a:ext uri="{FF2B5EF4-FFF2-40B4-BE49-F238E27FC236}">
                <a16:creationId xmlns:a16="http://schemas.microsoft.com/office/drawing/2014/main" id="{AE54B7D1-F689-654E-B2D6-82D2BB928134}"/>
              </a:ext>
            </a:extLst>
          </p:cNvPr>
          <p:cNvSpPr>
            <a:spLocks noGrp="1"/>
          </p:cNvSpPr>
          <p:nvPr>
            <p:ph type="sldNum" sz="quarter" idx="12"/>
          </p:nvPr>
        </p:nvSpPr>
        <p:spPr>
          <a:xfrm>
            <a:off x="8610600" y="6356350"/>
            <a:ext cx="2743200" cy="365125"/>
          </a:xfrm>
          <a:prstGeom prst="rect">
            <a:avLst/>
          </a:prstGeom>
        </p:spPr>
        <p:txBody>
          <a:bodyPr/>
          <a:lstStyle/>
          <a:p>
            <a:fld id="{D5B99363-2A80-6349-A55B-359972BC8F7D}" type="slidenum">
              <a:rPr lang="en-NO" smtClean="0"/>
              <a:t>‹#›</a:t>
            </a:fld>
            <a:endParaRPr lang="en-NO"/>
          </a:p>
        </p:txBody>
      </p:sp>
    </p:spTree>
    <p:extLst>
      <p:ext uri="{BB962C8B-B14F-4D97-AF65-F5344CB8AC3E}">
        <p14:creationId xmlns:p14="http://schemas.microsoft.com/office/powerpoint/2010/main" val="365635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32BD-66B5-B14B-8F9A-4C46D8AC663F}"/>
              </a:ext>
            </a:extLst>
          </p:cNvPr>
          <p:cNvSpPr>
            <a:spLocks noGrp="1"/>
          </p:cNvSpPr>
          <p:nvPr>
            <p:ph type="ctrTitle"/>
          </p:nvPr>
        </p:nvSpPr>
        <p:spPr>
          <a:xfrm>
            <a:off x="397727" y="691377"/>
            <a:ext cx="11396546" cy="880945"/>
          </a:xfrm>
        </p:spPr>
        <p:txBody>
          <a:bodyPr anchor="ctr">
            <a:normAutofit/>
          </a:bodyPr>
          <a:lstStyle>
            <a:lvl1pPr algn="ctr">
              <a:defRPr sz="3500"/>
            </a:lvl1pPr>
          </a:lstStyle>
          <a:p>
            <a:r>
              <a:rPr lang="en-GB"/>
              <a:t>Click to edit Master title style</a:t>
            </a:r>
            <a:endParaRPr lang="en-NO"/>
          </a:p>
        </p:txBody>
      </p:sp>
    </p:spTree>
    <p:extLst>
      <p:ext uri="{BB962C8B-B14F-4D97-AF65-F5344CB8AC3E}">
        <p14:creationId xmlns:p14="http://schemas.microsoft.com/office/powerpoint/2010/main" val="3369177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Bulletpoints">
    <p:spTree>
      <p:nvGrpSpPr>
        <p:cNvPr id="1" name=""/>
        <p:cNvGrpSpPr/>
        <p:nvPr/>
      </p:nvGrpSpPr>
      <p:grpSpPr>
        <a:xfrm>
          <a:off x="0" y="0"/>
          <a:ext cx="0" cy="0"/>
          <a:chOff x="0" y="0"/>
          <a:chExt cx="0" cy="0"/>
        </a:xfrm>
      </p:grpSpPr>
      <p:sp>
        <p:nvSpPr>
          <p:cNvPr id="12" name="Tittel 3">
            <a:extLst>
              <a:ext uri="{FF2B5EF4-FFF2-40B4-BE49-F238E27FC236}">
                <a16:creationId xmlns:a16="http://schemas.microsoft.com/office/drawing/2014/main" id="{6E8E509A-53F5-8249-95DE-2BF0EC2D8417}"/>
              </a:ext>
            </a:extLst>
          </p:cNvPr>
          <p:cNvSpPr>
            <a:spLocks noGrp="1"/>
          </p:cNvSpPr>
          <p:nvPr>
            <p:ph type="title"/>
          </p:nvPr>
        </p:nvSpPr>
        <p:spPr>
          <a:xfrm>
            <a:off x="698400" y="576000"/>
            <a:ext cx="6480000" cy="396000"/>
          </a:xfrm>
        </p:spPr>
        <p:txBody>
          <a:bodyPr/>
          <a:lstStyle/>
          <a:p>
            <a:r>
              <a:rPr lang="nb-NO"/>
              <a:t>Klikk for å redigere tittelstil</a:t>
            </a:r>
            <a:endParaRPr lang="en-US"/>
          </a:p>
        </p:txBody>
      </p:sp>
      <p:sp>
        <p:nvSpPr>
          <p:cNvPr id="2" name="Text Placeholder 11">
            <a:extLst>
              <a:ext uri="{FF2B5EF4-FFF2-40B4-BE49-F238E27FC236}">
                <a16:creationId xmlns:a16="http://schemas.microsoft.com/office/drawing/2014/main" id="{66D8F41C-E05A-C155-9DDB-0B6A0ACD2C60}"/>
              </a:ext>
            </a:extLst>
          </p:cNvPr>
          <p:cNvSpPr>
            <a:spLocks noGrp="1"/>
          </p:cNvSpPr>
          <p:nvPr>
            <p:ph type="body" sz="quarter" idx="15"/>
          </p:nvPr>
        </p:nvSpPr>
        <p:spPr>
          <a:xfrm>
            <a:off x="1188000"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3" name="Text Placeholder 11">
            <a:extLst>
              <a:ext uri="{FF2B5EF4-FFF2-40B4-BE49-F238E27FC236}">
                <a16:creationId xmlns:a16="http://schemas.microsoft.com/office/drawing/2014/main" id="{2F9AF855-3B46-C464-8E5F-1CE9839BC601}"/>
              </a:ext>
            </a:extLst>
          </p:cNvPr>
          <p:cNvSpPr>
            <a:spLocks noGrp="1"/>
          </p:cNvSpPr>
          <p:nvPr>
            <p:ph type="body" sz="quarter" idx="16"/>
          </p:nvPr>
        </p:nvSpPr>
        <p:spPr>
          <a:xfrm>
            <a:off x="6488663"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3460535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ext + image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B8F5D3-5692-2C46-A237-95392D5AE2F0}"/>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vl4pPr>
              <a:defRPr b="0" i="0">
                <a:cs typeface="Arial" panose="020B0604020202020204" pitchFamily="34" charset="0"/>
              </a:defRPr>
            </a:lvl4pPr>
            <a:lvl5pPr>
              <a:defRPr b="0" i="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a:p>
            <a:pPr lvl="2"/>
            <a:endParaRPr lang="en-GB"/>
          </a:p>
        </p:txBody>
      </p:sp>
      <p:sp>
        <p:nvSpPr>
          <p:cNvPr id="8" name="Plassholder for tittel 1">
            <a:extLst>
              <a:ext uri="{FF2B5EF4-FFF2-40B4-BE49-F238E27FC236}">
                <a16:creationId xmlns:a16="http://schemas.microsoft.com/office/drawing/2014/main" id="{B240D212-84C0-1A41-9F83-E280CB4ABCA2}"/>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9" name="Text Placeholder 2">
            <a:extLst>
              <a:ext uri="{FF2B5EF4-FFF2-40B4-BE49-F238E27FC236}">
                <a16:creationId xmlns:a16="http://schemas.microsoft.com/office/drawing/2014/main" id="{51476B17-B6FD-734B-8BE2-7A765FCF238D}"/>
              </a:ext>
            </a:extLst>
          </p:cNvPr>
          <p:cNvSpPr>
            <a:spLocks noGrp="1"/>
          </p:cNvSpPr>
          <p:nvPr>
            <p:ph type="body" sz="quarter" idx="12"/>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2" name="Picture Placeholder 4">
            <a:extLst>
              <a:ext uri="{FF2B5EF4-FFF2-40B4-BE49-F238E27FC236}">
                <a16:creationId xmlns:a16="http://schemas.microsoft.com/office/drawing/2014/main" id="{531F36FF-CD11-B886-E93A-B9F969A6DE69}"/>
              </a:ext>
            </a:extLst>
          </p:cNvPr>
          <p:cNvSpPr>
            <a:spLocks noGrp="1"/>
          </p:cNvSpPr>
          <p:nvPr>
            <p:ph type="pic" sz="quarter" idx="10" hasCustomPrompt="1"/>
          </p:nvPr>
        </p:nvSpPr>
        <p:spPr>
          <a:xfrm>
            <a:off x="6096000" y="1656000"/>
            <a:ext cx="5386388" cy="4392000"/>
          </a:xfrm>
          <a:prstGeom prst="rect">
            <a:avLst/>
          </a:prstGeom>
          <a:solidFill>
            <a:schemeClr val="accent1"/>
          </a:solidFill>
        </p:spPr>
        <p:txBody>
          <a:bodyPr lIns="0" tIns="1260000" rIns="0" bIns="0" anchor="t" anchorCtr="0">
            <a:noAutofit/>
          </a:bodyPr>
          <a:lstStyle>
            <a:lvl1pPr marL="0" indent="0" algn="ctr">
              <a:lnSpc>
                <a:spcPct val="90000"/>
              </a:lnSpc>
              <a:buFontTx/>
              <a:buNone/>
              <a:defRPr sz="24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 </a:t>
            </a:r>
            <a:endParaRPr lang="en-NO"/>
          </a:p>
        </p:txBody>
      </p:sp>
    </p:spTree>
    <p:extLst>
      <p:ext uri="{BB962C8B-B14F-4D97-AF65-F5344CB8AC3E}">
        <p14:creationId xmlns:p14="http://schemas.microsoft.com/office/powerpoint/2010/main" val="3886602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mage (wide format)">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01D461B5-3E30-4E42-851B-9EFB76348C72}"/>
              </a:ext>
            </a:extLst>
          </p:cNvPr>
          <p:cNvSpPr>
            <a:spLocks noGrp="1"/>
          </p:cNvSpPr>
          <p:nvPr>
            <p:ph type="pic" sz="quarter" idx="11" hasCustomPrompt="1"/>
          </p:nvPr>
        </p:nvSpPr>
        <p:spPr>
          <a:xfrm>
            <a:off x="720000" y="1656000"/>
            <a:ext cx="10748100" cy="4392000"/>
          </a:xfrm>
          <a:prstGeom prst="rect">
            <a:avLst/>
          </a:prstGeom>
          <a:solidFill>
            <a:schemeClr val="accent1"/>
          </a:solidFill>
        </p:spPr>
        <p:txBody>
          <a:bodyPr lIns="0" tIns="1080000" rIns="0" bIns="0" anchor="t" anchorCtr="0">
            <a:noAutofit/>
          </a:bodyPr>
          <a:lstStyle>
            <a:lvl1pPr marL="0" indent="0" algn="ctr">
              <a:lnSpc>
                <a:spcPct val="90000"/>
              </a:lnSpc>
              <a:buFontTx/>
              <a:buNone/>
              <a:defRPr sz="26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a:t>
            </a:r>
          </a:p>
          <a:p>
            <a:endParaRPr lang="en-GB"/>
          </a:p>
          <a:p>
            <a:r>
              <a:rPr lang="en-GB"/>
              <a:t> </a:t>
            </a:r>
            <a:endParaRPr lang="en-NO"/>
          </a:p>
        </p:txBody>
      </p:sp>
      <p:sp>
        <p:nvSpPr>
          <p:cNvPr id="7" name="Plassholder for tittel 1">
            <a:extLst>
              <a:ext uri="{FF2B5EF4-FFF2-40B4-BE49-F238E27FC236}">
                <a16:creationId xmlns:a16="http://schemas.microsoft.com/office/drawing/2014/main" id="{9772BF01-5F7A-334C-81D7-6CB72CA6A32D}"/>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8" name="Text Placeholder 2">
            <a:extLst>
              <a:ext uri="{FF2B5EF4-FFF2-40B4-BE49-F238E27FC236}">
                <a16:creationId xmlns:a16="http://schemas.microsoft.com/office/drawing/2014/main" id="{4A6BA728-19DB-774F-96DA-FD0B5AE2B456}"/>
              </a:ext>
            </a:extLst>
          </p:cNvPr>
          <p:cNvSpPr>
            <a:spLocks noGrp="1"/>
          </p:cNvSpPr>
          <p:nvPr>
            <p:ph type="body" sz="quarter" idx="12"/>
          </p:nvPr>
        </p:nvSpPr>
        <p:spPr>
          <a:xfrm>
            <a:off x="698399" y="1044000"/>
            <a:ext cx="6479999" cy="396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135449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ortløpende tekst">
    <p:spTree>
      <p:nvGrpSpPr>
        <p:cNvPr id="1" name=""/>
        <p:cNvGrpSpPr/>
        <p:nvPr/>
      </p:nvGrpSpPr>
      <p:grpSpPr>
        <a:xfrm>
          <a:off x="0" y="0"/>
          <a:ext cx="0" cy="0"/>
          <a:chOff x="0" y="0"/>
          <a:chExt cx="0" cy="0"/>
        </a:xfrm>
      </p:grpSpPr>
      <p:sp>
        <p:nvSpPr>
          <p:cNvPr id="3" name="Plassholder for tittel 1">
            <a:extLst>
              <a:ext uri="{FF2B5EF4-FFF2-40B4-BE49-F238E27FC236}">
                <a16:creationId xmlns:a16="http://schemas.microsoft.com/office/drawing/2014/main" id="{7AEC8805-52CB-E34B-9268-90EEB6F49A83}"/>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12" name="Text Placeholder 11">
            <a:extLst>
              <a:ext uri="{FF2B5EF4-FFF2-40B4-BE49-F238E27FC236}">
                <a16:creationId xmlns:a16="http://schemas.microsoft.com/office/drawing/2014/main" id="{09067FA3-A509-314A-B859-EC6875818501}"/>
              </a:ext>
            </a:extLst>
          </p:cNvPr>
          <p:cNvSpPr>
            <a:spLocks noGrp="1"/>
          </p:cNvSpPr>
          <p:nvPr>
            <p:ph type="body" sz="quarter" idx="13"/>
          </p:nvPr>
        </p:nvSpPr>
        <p:spPr>
          <a:xfrm>
            <a:off x="1188000" y="1656000"/>
            <a:ext cx="8384625" cy="4320000"/>
          </a:xfrm>
          <a:prstGeom prst="rect">
            <a:avLst/>
          </a:prstGeom>
        </p:spPr>
        <p:txBody>
          <a:bodyPr/>
          <a:lstStyle>
            <a:lvl1pPr marL="0" indent="0">
              <a:buFontTx/>
              <a:buNone/>
              <a:defRPr sz="2400" b="0" i="0">
                <a:latin typeface="Arial" panose="020B0604020202020204" pitchFamily="34" charset="0"/>
                <a:cs typeface="Arial" panose="020B0604020202020204" pitchFamily="34" charset="0"/>
              </a:defRPr>
            </a:lvl1pPr>
            <a:lvl2pPr>
              <a:defRPr sz="2400" b="0" i="0">
                <a:latin typeface="Calibri Light" panose="020F0302020204030204" pitchFamily="34" charset="0"/>
                <a:cs typeface="Calibri Light" panose="020F0302020204030204" pitchFamily="34" charset="0"/>
              </a:defRPr>
            </a:lvl2pPr>
            <a:lvl3pPr>
              <a:defRPr sz="2400" b="0" i="0">
                <a:latin typeface="Calibri Light" panose="020F0302020204030204" pitchFamily="34" charset="0"/>
                <a:cs typeface="Calibri Light" panose="020F0302020204030204" pitchFamily="34" charset="0"/>
              </a:defRPr>
            </a:lvl3pPr>
            <a:lvl4pPr marL="1080000" indent="-252000">
              <a:spcBef>
                <a:spcPts val="0"/>
              </a:spcBef>
              <a:buClr>
                <a:schemeClr val="accent1"/>
              </a:buClr>
              <a:buSzPct val="80000"/>
              <a:defRPr sz="2400" b="0" i="0">
                <a:latin typeface="Calibri Light" panose="020F0302020204030204" pitchFamily="34" charset="0"/>
                <a:cs typeface="Calibri Light" panose="020F0302020204030204" pitchFamily="34" charset="0"/>
              </a:defRPr>
            </a:lvl4pPr>
            <a:lvl5pPr marL="1332000" indent="-252000">
              <a:spcBef>
                <a:spcPts val="0"/>
              </a:spcBef>
              <a:buClr>
                <a:schemeClr val="accent1"/>
              </a:buClr>
              <a:buSzPct val="80000"/>
              <a:defRPr sz="2400" b="0" i="0">
                <a:latin typeface="Calibri Light" panose="020F0302020204030204" pitchFamily="34" charset="0"/>
                <a:cs typeface="Calibri Light" panose="020F0302020204030204" pitchFamily="34" charset="0"/>
              </a:defRPr>
            </a:lvl5pPr>
          </a:lstStyle>
          <a:p>
            <a:pPr lvl="0"/>
            <a:r>
              <a:rPr lang="en-GB"/>
              <a:t>Click to edit Master text styles</a:t>
            </a:r>
          </a:p>
        </p:txBody>
      </p:sp>
    </p:spTree>
    <p:extLst>
      <p:ext uri="{BB962C8B-B14F-4D97-AF65-F5344CB8AC3E}">
        <p14:creationId xmlns:p14="http://schemas.microsoft.com/office/powerpoint/2010/main" val="837349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halfpage">
    <p:spTree>
      <p:nvGrpSpPr>
        <p:cNvPr id="1" name=""/>
        <p:cNvGrpSpPr/>
        <p:nvPr/>
      </p:nvGrpSpPr>
      <p:grpSpPr>
        <a:xfrm>
          <a:off x="0" y="0"/>
          <a:ext cx="0" cy="0"/>
          <a:chOff x="0" y="0"/>
          <a:chExt cx="0" cy="0"/>
        </a:xfrm>
      </p:grpSpPr>
      <p:sp>
        <p:nvSpPr>
          <p:cNvPr id="23" name="Picture Placeholder 4">
            <a:extLst>
              <a:ext uri="{FF2B5EF4-FFF2-40B4-BE49-F238E27FC236}">
                <a16:creationId xmlns:a16="http://schemas.microsoft.com/office/drawing/2014/main" id="{579B8BB4-C7F5-1242-8AD2-4DC486E97ABE}"/>
              </a:ext>
            </a:extLst>
          </p:cNvPr>
          <p:cNvSpPr>
            <a:spLocks noGrp="1"/>
          </p:cNvSpPr>
          <p:nvPr>
            <p:ph type="pic" sz="quarter" idx="10" hasCustomPrompt="1"/>
          </p:nvPr>
        </p:nvSpPr>
        <p:spPr>
          <a:xfrm>
            <a:off x="6096000" y="0"/>
            <a:ext cx="6096000" cy="6858000"/>
          </a:xfrm>
          <a:prstGeom prst="rect">
            <a:avLst/>
          </a:prstGeom>
          <a:solidFill>
            <a:schemeClr val="accent1"/>
          </a:solidFill>
        </p:spPr>
        <p:txBody>
          <a:bodyPr lIns="0" tIns="1800000" rIns="0" bIns="0" anchor="t" anchorCtr="0">
            <a:noAutofit/>
          </a:bodyPr>
          <a:lstStyle>
            <a:lvl1pPr marL="0" indent="0" algn="ctr">
              <a:lnSpc>
                <a:spcPct val="90000"/>
              </a:lnSpc>
              <a:buFontTx/>
              <a:buNone/>
              <a:defRPr sz="26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 </a:t>
            </a:r>
            <a:endParaRPr lang="en-NO"/>
          </a:p>
        </p:txBody>
      </p:sp>
      <p:sp>
        <p:nvSpPr>
          <p:cNvPr id="3" name="Text Placeholder 11">
            <a:extLst>
              <a:ext uri="{FF2B5EF4-FFF2-40B4-BE49-F238E27FC236}">
                <a16:creationId xmlns:a16="http://schemas.microsoft.com/office/drawing/2014/main" id="{108EFB94-0677-486F-31FF-96901B8D811F}"/>
              </a:ext>
            </a:extLst>
          </p:cNvPr>
          <p:cNvSpPr>
            <a:spLocks noGrp="1"/>
          </p:cNvSpPr>
          <p:nvPr>
            <p:ph type="body" sz="quarter" idx="13"/>
          </p:nvPr>
        </p:nvSpPr>
        <p:spPr>
          <a:xfrm>
            <a:off x="1188000"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Plassholder for tittel 1">
            <a:extLst>
              <a:ext uri="{FF2B5EF4-FFF2-40B4-BE49-F238E27FC236}">
                <a16:creationId xmlns:a16="http://schemas.microsoft.com/office/drawing/2014/main" id="{87297BD0-85BD-195B-7C19-57468CBFF8D5}"/>
              </a:ext>
            </a:extLst>
          </p:cNvPr>
          <p:cNvSpPr>
            <a:spLocks noGrp="1"/>
          </p:cNvSpPr>
          <p:nvPr>
            <p:ph type="title"/>
          </p:nvPr>
        </p:nvSpPr>
        <p:spPr>
          <a:xfrm>
            <a:off x="698400" y="576000"/>
            <a:ext cx="5112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404229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Bulletpoints">
    <p:spTree>
      <p:nvGrpSpPr>
        <p:cNvPr id="1" name=""/>
        <p:cNvGrpSpPr/>
        <p:nvPr/>
      </p:nvGrpSpPr>
      <p:grpSpPr>
        <a:xfrm>
          <a:off x="0" y="0"/>
          <a:ext cx="0" cy="0"/>
          <a:chOff x="0" y="0"/>
          <a:chExt cx="0" cy="0"/>
        </a:xfrm>
      </p:grpSpPr>
      <p:sp>
        <p:nvSpPr>
          <p:cNvPr id="3" name="Plassholder for tittel 1">
            <a:extLst>
              <a:ext uri="{FF2B5EF4-FFF2-40B4-BE49-F238E27FC236}">
                <a16:creationId xmlns:a16="http://schemas.microsoft.com/office/drawing/2014/main" id="{7AEC8805-52CB-E34B-9268-90EEB6F49A83}"/>
              </a:ext>
            </a:extLst>
          </p:cNvPr>
          <p:cNvSpPr>
            <a:spLocks noGrp="1"/>
          </p:cNvSpPr>
          <p:nvPr>
            <p:ph type="title"/>
          </p:nvPr>
        </p:nvSpPr>
        <p:spPr>
          <a:xfrm>
            <a:off x="698400" y="576000"/>
            <a:ext cx="5112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4" name="Content Placeholder 2">
            <a:extLst>
              <a:ext uri="{FF2B5EF4-FFF2-40B4-BE49-F238E27FC236}">
                <a16:creationId xmlns:a16="http://schemas.microsoft.com/office/drawing/2014/main" id="{4940726E-3A69-B756-491B-683A608D94C4}"/>
              </a:ext>
            </a:extLst>
          </p:cNvPr>
          <p:cNvSpPr>
            <a:spLocks noGrp="1"/>
          </p:cNvSpPr>
          <p:nvPr>
            <p:ph sz="quarter" idx="12" hasCustomPrompt="1"/>
          </p:nvPr>
        </p:nvSpPr>
        <p:spPr>
          <a:xfrm>
            <a:off x="6096000" y="0"/>
            <a:ext cx="6096000" cy="6858000"/>
          </a:xfrm>
          <a:prstGeom prst="rect">
            <a:avLst/>
          </a:prstGeom>
          <a:solidFill>
            <a:schemeClr val="accent3">
              <a:alpha val="20000"/>
            </a:schemeClr>
          </a:solidFill>
        </p:spPr>
        <p:txBody>
          <a:bodyPr lIns="0" tIns="180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5" name="Text Placeholder 11">
            <a:extLst>
              <a:ext uri="{FF2B5EF4-FFF2-40B4-BE49-F238E27FC236}">
                <a16:creationId xmlns:a16="http://schemas.microsoft.com/office/drawing/2014/main" id="{C03422D2-6444-4FBE-B355-C96CAAB4F9C7}"/>
              </a:ext>
            </a:extLst>
          </p:cNvPr>
          <p:cNvSpPr>
            <a:spLocks noGrp="1"/>
          </p:cNvSpPr>
          <p:nvPr>
            <p:ph type="body" sz="quarter" idx="13"/>
          </p:nvPr>
        </p:nvSpPr>
        <p:spPr>
          <a:xfrm>
            <a:off x="1188000"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2969250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12192000" cy="6858000"/>
          </a:xfrm>
          <a:prstGeom prst="rect">
            <a:avLst/>
          </a:prstGeom>
          <a:solidFill>
            <a:srgbClr val="39438A"/>
          </a:solidFill>
          <a:ln w="9525">
            <a:solidFill>
              <a:schemeClr val="tx1"/>
            </a:solidFill>
            <a:miter lim="800000"/>
            <a:headEnd/>
            <a:tailEnd/>
          </a:ln>
        </p:spPr>
        <p:txBody>
          <a:bodyPr wrap="none" anchor="ctr"/>
          <a:lstStyle/>
          <a:p>
            <a:pPr>
              <a:defRPr/>
            </a:pPr>
            <a:endParaRPr lang="nb-NO" sz="2400">
              <a:ea typeface="ＭＳ Ｐゴシック" pitchFamily="64" charset="-128"/>
            </a:endParaRPr>
          </a:p>
        </p:txBody>
      </p:sp>
      <p:sp>
        <p:nvSpPr>
          <p:cNvPr id="4098" name="Rectangle 2"/>
          <p:cNvSpPr>
            <a:spLocks noGrp="1" noChangeArrowheads="1"/>
          </p:cNvSpPr>
          <p:nvPr>
            <p:ph type="ctrTitle"/>
          </p:nvPr>
        </p:nvSpPr>
        <p:spPr>
          <a:xfrm>
            <a:off x="914400" y="2286000"/>
            <a:ext cx="10363200" cy="609600"/>
          </a:xfrm>
        </p:spPr>
        <p:txBody>
          <a:bodyPr/>
          <a:lstStyle>
            <a:lvl1pPr algn="ctr">
              <a:defRPr>
                <a:solidFill>
                  <a:schemeClr val="bg1"/>
                </a:solidFill>
              </a:defRPr>
            </a:lvl1pPr>
          </a:lstStyle>
          <a:p>
            <a:r>
              <a:rPr lang="nb-NO"/>
              <a:t>Klikk for å redigere tittelstil</a:t>
            </a:r>
          </a:p>
        </p:txBody>
      </p:sp>
      <p:sp>
        <p:nvSpPr>
          <p:cNvPr id="4099" name="Rectangle 3"/>
          <p:cNvSpPr>
            <a:spLocks noGrp="1" noChangeArrowheads="1"/>
          </p:cNvSpPr>
          <p:nvPr>
            <p:ph type="subTitle" idx="1"/>
          </p:nvPr>
        </p:nvSpPr>
        <p:spPr>
          <a:xfrm>
            <a:off x="914400" y="2971800"/>
            <a:ext cx="10363200" cy="838200"/>
          </a:xfrm>
        </p:spPr>
        <p:txBody>
          <a:bodyPr/>
          <a:lstStyle>
            <a:lvl1pPr marL="0" indent="0" algn="ctr">
              <a:buFontTx/>
              <a:buNone/>
              <a:defRPr>
                <a:solidFill>
                  <a:schemeClr val="bg1"/>
                </a:solidFill>
              </a:defRPr>
            </a:lvl1pPr>
          </a:lstStyle>
          <a:p>
            <a:r>
              <a:rPr lang="nb-NO"/>
              <a:t>Klikk for å redigere undertittelstil i malen</a:t>
            </a:r>
          </a:p>
        </p:txBody>
      </p:sp>
      <p:sp>
        <p:nvSpPr>
          <p:cNvPr id="7" name="Rectangle 4"/>
          <p:cNvSpPr>
            <a:spLocks noGrp="1" noChangeArrowheads="1"/>
          </p:cNvSpPr>
          <p:nvPr>
            <p:ph type="sldNum" sz="quarter" idx="10"/>
          </p:nvPr>
        </p:nvSpPr>
        <p:spPr>
          <a:xfrm>
            <a:off x="958852" y="6477000"/>
            <a:ext cx="10318749" cy="304800"/>
          </a:xfrm>
        </p:spPr>
        <p:txBody>
          <a:bodyPr/>
          <a:lstStyle>
            <a:lvl1pPr>
              <a:defRPr>
                <a:solidFill>
                  <a:schemeClr val="bg1"/>
                </a:solidFill>
              </a:defRPr>
            </a:lvl1pPr>
          </a:lstStyle>
          <a:p>
            <a:pPr>
              <a:defRPr/>
            </a:pPr>
            <a:r>
              <a:rPr lang="nb-NO"/>
              <a:t>  </a:t>
            </a:r>
            <a:fld id="{DAF81397-169C-475E-8AB1-27464B551617}" type="slidenum">
              <a:rPr lang="nb-NO"/>
              <a:pPr>
                <a:defRPr/>
              </a:pPr>
              <a:t>‹#›</a:t>
            </a:fld>
            <a:endParaRPr lang="nb-NO"/>
          </a:p>
        </p:txBody>
      </p:sp>
      <p:pic>
        <p:nvPicPr>
          <p:cNvPr id="8" name="Picture 7" descr="IVAR-neg">
            <a:extLst>
              <a:ext uri="{FF2B5EF4-FFF2-40B4-BE49-F238E27FC236}">
                <a16:creationId xmlns:a16="http://schemas.microsoft.com/office/drawing/2014/main" id="{309625F5-7978-ED45-BE19-D3459CC5AC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20536" y="260648"/>
            <a:ext cx="10366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rikker-hvit+gul">
            <a:extLst>
              <a:ext uri="{FF2B5EF4-FFF2-40B4-BE49-F238E27FC236}">
                <a16:creationId xmlns:a16="http://schemas.microsoft.com/office/drawing/2014/main" id="{B56EE111-C2A6-EE4F-B4CB-1658C8F6A43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551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6"/>
          <p:cNvSpPr>
            <a:spLocks noGrp="1" noChangeArrowheads="1"/>
          </p:cNvSpPr>
          <p:nvPr>
            <p:ph type="sldNum" sz="quarter" idx="10"/>
          </p:nvPr>
        </p:nvSpPr>
        <p:spPr>
          <a:ln/>
        </p:spPr>
        <p:txBody>
          <a:bodyPr/>
          <a:lstStyle>
            <a:lvl1pPr>
              <a:defRPr/>
            </a:lvl1pPr>
          </a:lstStyle>
          <a:p>
            <a:pPr>
              <a:defRPr/>
            </a:pPr>
            <a:r>
              <a:rPr lang="nb-NO"/>
              <a:t>  </a:t>
            </a:r>
            <a:fld id="{43F3C13D-844D-42E1-A4FC-4FCB83A21777}" type="slidenum">
              <a:rPr lang="nb-NO"/>
              <a:pPr>
                <a:defRPr/>
              </a:pPr>
              <a:t>‹#›</a:t>
            </a:fld>
            <a:endParaRPr lang="nb-NO"/>
          </a:p>
        </p:txBody>
      </p:sp>
    </p:spTree>
    <p:extLst>
      <p:ext uri="{BB962C8B-B14F-4D97-AF65-F5344CB8AC3E}">
        <p14:creationId xmlns:p14="http://schemas.microsoft.com/office/powerpoint/2010/main" val="3983801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6"/>
          <p:cNvSpPr>
            <a:spLocks noGrp="1" noChangeArrowheads="1"/>
          </p:cNvSpPr>
          <p:nvPr>
            <p:ph type="sldNum" sz="quarter" idx="10"/>
          </p:nvPr>
        </p:nvSpPr>
        <p:spPr>
          <a:ln/>
        </p:spPr>
        <p:txBody>
          <a:bodyPr/>
          <a:lstStyle>
            <a:lvl1pPr>
              <a:defRPr/>
            </a:lvl1pPr>
          </a:lstStyle>
          <a:p>
            <a:pPr>
              <a:defRPr/>
            </a:pPr>
            <a:r>
              <a:rPr lang="nb-NO"/>
              <a:t>  </a:t>
            </a:r>
            <a:fld id="{43F3C13D-844D-42E1-A4FC-4FCB83A21777}" type="slidenum">
              <a:rPr lang="nb-NO"/>
              <a:pPr>
                <a:defRPr/>
              </a:pPr>
              <a:t>‹#›</a:t>
            </a:fld>
            <a:endParaRPr lang="nb-NO"/>
          </a:p>
        </p:txBody>
      </p:sp>
      <p:sp>
        <p:nvSpPr>
          <p:cNvPr id="10" name="Text Placeholder 9">
            <a:extLst>
              <a:ext uri="{FF2B5EF4-FFF2-40B4-BE49-F238E27FC236}">
                <a16:creationId xmlns:a16="http://schemas.microsoft.com/office/drawing/2014/main" id="{19DBC38A-1FE1-429E-B18B-E40E049DD75E}"/>
              </a:ext>
            </a:extLst>
          </p:cNvPr>
          <p:cNvSpPr>
            <a:spLocks noGrp="1"/>
          </p:cNvSpPr>
          <p:nvPr>
            <p:ph type="body" sz="quarter" idx="11" hasCustomPrompt="1"/>
          </p:nvPr>
        </p:nvSpPr>
        <p:spPr>
          <a:xfrm>
            <a:off x="958850" y="588963"/>
            <a:ext cx="10363200" cy="490537"/>
          </a:xfrm>
        </p:spPr>
        <p:txBody>
          <a:bodyPr anchor="b"/>
          <a:lstStyle>
            <a:lvl1pPr marL="0" indent="0">
              <a:buNone/>
              <a:defRPr/>
            </a:lvl1pPr>
          </a:lstStyle>
          <a:p>
            <a:pPr lvl="0"/>
            <a:r>
              <a:rPr lang="en-US" err="1"/>
              <a:t>Klikk</a:t>
            </a:r>
            <a:r>
              <a:rPr lang="en-US"/>
              <a:t> for å </a:t>
            </a:r>
            <a:r>
              <a:rPr lang="en-US" err="1"/>
              <a:t>redigere</a:t>
            </a:r>
            <a:r>
              <a:rPr lang="en-US"/>
              <a:t> </a:t>
            </a:r>
            <a:r>
              <a:rPr lang="en-US" err="1"/>
              <a:t>tittelstil</a:t>
            </a:r>
            <a:endParaRPr lang="en-GB"/>
          </a:p>
        </p:txBody>
      </p:sp>
    </p:spTree>
    <p:extLst>
      <p:ext uri="{BB962C8B-B14F-4D97-AF65-F5344CB8AC3E}">
        <p14:creationId xmlns:p14="http://schemas.microsoft.com/office/powerpoint/2010/main" val="4214780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Rediger tekststiler i malen</a:t>
            </a:r>
          </a:p>
        </p:txBody>
      </p:sp>
      <p:sp>
        <p:nvSpPr>
          <p:cNvPr id="4" name="Rectangle 6"/>
          <p:cNvSpPr>
            <a:spLocks noGrp="1" noChangeArrowheads="1"/>
          </p:cNvSpPr>
          <p:nvPr>
            <p:ph type="sldNum" sz="quarter" idx="10"/>
          </p:nvPr>
        </p:nvSpPr>
        <p:spPr>
          <a:ln/>
        </p:spPr>
        <p:txBody>
          <a:bodyPr/>
          <a:lstStyle>
            <a:lvl1pPr>
              <a:defRPr/>
            </a:lvl1pPr>
          </a:lstStyle>
          <a:p>
            <a:pPr>
              <a:defRPr/>
            </a:pPr>
            <a:r>
              <a:rPr lang="nb-NO"/>
              <a:t>  </a:t>
            </a:r>
            <a:fld id="{883828B1-F352-4843-809A-082D5F544051}" type="slidenum">
              <a:rPr lang="nb-NO"/>
              <a:pPr>
                <a:defRPr/>
              </a:pPr>
              <a:t>‹#›</a:t>
            </a:fld>
            <a:endParaRPr lang="nb-NO"/>
          </a:p>
        </p:txBody>
      </p:sp>
    </p:spTree>
    <p:extLst>
      <p:ext uri="{BB962C8B-B14F-4D97-AF65-F5344CB8AC3E}">
        <p14:creationId xmlns:p14="http://schemas.microsoft.com/office/powerpoint/2010/main" val="344393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32BD-66B5-B14B-8F9A-4C46D8AC66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6F988EDD-09CD-074D-907E-8949CE64DE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Tree>
    <p:extLst>
      <p:ext uri="{BB962C8B-B14F-4D97-AF65-F5344CB8AC3E}">
        <p14:creationId xmlns:p14="http://schemas.microsoft.com/office/powerpoint/2010/main" val="4124070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58851" y="1906588"/>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242051" y="1906588"/>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p:cNvSpPr>
            <a:spLocks noGrp="1" noChangeArrowheads="1"/>
          </p:cNvSpPr>
          <p:nvPr>
            <p:ph type="sldNum" sz="quarter" idx="10"/>
          </p:nvPr>
        </p:nvSpPr>
        <p:spPr>
          <a:ln/>
        </p:spPr>
        <p:txBody>
          <a:bodyPr/>
          <a:lstStyle>
            <a:lvl1pPr>
              <a:defRPr/>
            </a:lvl1pPr>
          </a:lstStyle>
          <a:p>
            <a:pPr>
              <a:defRPr/>
            </a:pPr>
            <a:r>
              <a:rPr lang="nb-NO"/>
              <a:t>  </a:t>
            </a:r>
            <a:fld id="{1AF003EF-B102-4C23-B720-E5C3BC82409C}" type="slidenum">
              <a:rPr lang="nb-NO"/>
              <a:pPr>
                <a:defRPr/>
              </a:pPr>
              <a:t>‹#›</a:t>
            </a:fld>
            <a:endParaRPr lang="nb-NO"/>
          </a:p>
        </p:txBody>
      </p:sp>
    </p:spTree>
    <p:extLst>
      <p:ext uri="{BB962C8B-B14F-4D97-AF65-F5344CB8AC3E}">
        <p14:creationId xmlns:p14="http://schemas.microsoft.com/office/powerpoint/2010/main" val="1482983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6"/>
          <p:cNvSpPr>
            <a:spLocks noGrp="1" noChangeArrowheads="1"/>
          </p:cNvSpPr>
          <p:nvPr>
            <p:ph type="sldNum" sz="quarter" idx="10"/>
          </p:nvPr>
        </p:nvSpPr>
        <p:spPr>
          <a:ln/>
        </p:spPr>
        <p:txBody>
          <a:bodyPr/>
          <a:lstStyle>
            <a:lvl1pPr>
              <a:defRPr/>
            </a:lvl1pPr>
          </a:lstStyle>
          <a:p>
            <a:pPr>
              <a:defRPr/>
            </a:pPr>
            <a:r>
              <a:rPr lang="nb-NO"/>
              <a:t>  </a:t>
            </a:r>
            <a:fld id="{47D566E4-0950-4496-8074-1A2D02A274D6}" type="slidenum">
              <a:rPr lang="nb-NO"/>
              <a:pPr>
                <a:defRPr/>
              </a:pPr>
              <a:t>‹#›</a:t>
            </a:fld>
            <a:endParaRPr lang="nb-NO"/>
          </a:p>
        </p:txBody>
      </p:sp>
    </p:spTree>
    <p:extLst>
      <p:ext uri="{BB962C8B-B14F-4D97-AF65-F5344CB8AC3E}">
        <p14:creationId xmlns:p14="http://schemas.microsoft.com/office/powerpoint/2010/main" val="3902697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6"/>
          <p:cNvSpPr>
            <a:spLocks noGrp="1" noChangeArrowheads="1"/>
          </p:cNvSpPr>
          <p:nvPr>
            <p:ph type="sldNum" sz="quarter" idx="10"/>
          </p:nvPr>
        </p:nvSpPr>
        <p:spPr>
          <a:ln/>
        </p:spPr>
        <p:txBody>
          <a:bodyPr/>
          <a:lstStyle>
            <a:lvl1pPr>
              <a:defRPr/>
            </a:lvl1pPr>
          </a:lstStyle>
          <a:p>
            <a:pPr>
              <a:defRPr/>
            </a:pPr>
            <a:r>
              <a:rPr lang="nb-NO"/>
              <a:t>  </a:t>
            </a:r>
            <a:fld id="{7EB930FD-E478-45A9-9B2E-378A4F10DFA7}" type="slidenum">
              <a:rPr lang="nb-NO"/>
              <a:pPr>
                <a:defRPr/>
              </a:pPr>
              <a:t>‹#›</a:t>
            </a:fld>
            <a:endParaRPr lang="nb-NO"/>
          </a:p>
        </p:txBody>
      </p:sp>
    </p:spTree>
    <p:extLst>
      <p:ext uri="{BB962C8B-B14F-4D97-AF65-F5344CB8AC3E}">
        <p14:creationId xmlns:p14="http://schemas.microsoft.com/office/powerpoint/2010/main" val="788156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nb-NO"/>
              <a:t>  </a:t>
            </a:r>
            <a:fld id="{36272944-3524-4998-8900-147283861414}" type="slidenum">
              <a:rPr lang="nb-NO"/>
              <a:pPr>
                <a:defRPr/>
              </a:pPr>
              <a:t>‹#›</a:t>
            </a:fld>
            <a:endParaRPr lang="nb-NO"/>
          </a:p>
        </p:txBody>
      </p:sp>
    </p:spTree>
    <p:extLst>
      <p:ext uri="{BB962C8B-B14F-4D97-AF65-F5344CB8AC3E}">
        <p14:creationId xmlns:p14="http://schemas.microsoft.com/office/powerpoint/2010/main" val="1953256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Rectangle 6"/>
          <p:cNvSpPr>
            <a:spLocks noGrp="1" noChangeArrowheads="1"/>
          </p:cNvSpPr>
          <p:nvPr>
            <p:ph type="sldNum" sz="quarter" idx="10"/>
          </p:nvPr>
        </p:nvSpPr>
        <p:spPr>
          <a:ln/>
        </p:spPr>
        <p:txBody>
          <a:bodyPr/>
          <a:lstStyle>
            <a:lvl1pPr>
              <a:defRPr/>
            </a:lvl1pPr>
          </a:lstStyle>
          <a:p>
            <a:pPr>
              <a:defRPr/>
            </a:pPr>
            <a:r>
              <a:rPr lang="nb-NO"/>
              <a:t>  </a:t>
            </a:r>
            <a:fld id="{7074B0F7-E9E1-487B-956F-982B3EDD99CC}" type="slidenum">
              <a:rPr lang="nb-NO"/>
              <a:pPr>
                <a:defRPr/>
              </a:pPr>
              <a:t>‹#›</a:t>
            </a:fld>
            <a:endParaRPr lang="nb-NO"/>
          </a:p>
        </p:txBody>
      </p:sp>
    </p:spTree>
    <p:extLst>
      <p:ext uri="{BB962C8B-B14F-4D97-AF65-F5344CB8AC3E}">
        <p14:creationId xmlns:p14="http://schemas.microsoft.com/office/powerpoint/2010/main" val="15159569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Rectangle 6"/>
          <p:cNvSpPr>
            <a:spLocks noGrp="1" noChangeArrowheads="1"/>
          </p:cNvSpPr>
          <p:nvPr>
            <p:ph type="sldNum" sz="quarter" idx="10"/>
          </p:nvPr>
        </p:nvSpPr>
        <p:spPr>
          <a:ln/>
        </p:spPr>
        <p:txBody>
          <a:bodyPr/>
          <a:lstStyle>
            <a:lvl1pPr>
              <a:defRPr/>
            </a:lvl1pPr>
          </a:lstStyle>
          <a:p>
            <a:pPr>
              <a:defRPr/>
            </a:pPr>
            <a:r>
              <a:rPr lang="nb-NO"/>
              <a:t>  </a:t>
            </a:r>
            <a:fld id="{A92C7C4E-0333-4A3A-98ED-47D122FB04E6}" type="slidenum">
              <a:rPr lang="nb-NO"/>
              <a:pPr>
                <a:defRPr/>
              </a:pPr>
              <a:t>‹#›</a:t>
            </a:fld>
            <a:endParaRPr lang="nb-NO"/>
          </a:p>
        </p:txBody>
      </p:sp>
    </p:spTree>
    <p:extLst>
      <p:ext uri="{BB962C8B-B14F-4D97-AF65-F5344CB8AC3E}">
        <p14:creationId xmlns:p14="http://schemas.microsoft.com/office/powerpoint/2010/main" val="1289406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6"/>
          <p:cNvSpPr>
            <a:spLocks noGrp="1" noChangeArrowheads="1"/>
          </p:cNvSpPr>
          <p:nvPr>
            <p:ph type="sldNum" sz="quarter" idx="10"/>
          </p:nvPr>
        </p:nvSpPr>
        <p:spPr>
          <a:ln/>
        </p:spPr>
        <p:txBody>
          <a:bodyPr/>
          <a:lstStyle>
            <a:lvl1pPr>
              <a:defRPr/>
            </a:lvl1pPr>
          </a:lstStyle>
          <a:p>
            <a:pPr>
              <a:defRPr/>
            </a:pPr>
            <a:r>
              <a:rPr lang="nb-NO"/>
              <a:t>  </a:t>
            </a:r>
            <a:fld id="{086A96DB-46FB-4EA1-9426-1C7C508CA72A}" type="slidenum">
              <a:rPr lang="nb-NO"/>
              <a:pPr>
                <a:defRPr/>
              </a:pPr>
              <a:t>‹#›</a:t>
            </a:fld>
            <a:endParaRPr lang="nb-NO"/>
          </a:p>
        </p:txBody>
      </p:sp>
    </p:spTree>
    <p:extLst>
      <p:ext uri="{BB962C8B-B14F-4D97-AF65-F5344CB8AC3E}">
        <p14:creationId xmlns:p14="http://schemas.microsoft.com/office/powerpoint/2010/main" val="4835714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31251" y="1079500"/>
            <a:ext cx="2590800" cy="501808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958851" y="1079500"/>
            <a:ext cx="7569200" cy="501808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6"/>
          <p:cNvSpPr>
            <a:spLocks noGrp="1" noChangeArrowheads="1"/>
          </p:cNvSpPr>
          <p:nvPr>
            <p:ph type="sldNum" sz="quarter" idx="10"/>
          </p:nvPr>
        </p:nvSpPr>
        <p:spPr>
          <a:ln/>
        </p:spPr>
        <p:txBody>
          <a:bodyPr/>
          <a:lstStyle>
            <a:lvl1pPr>
              <a:defRPr/>
            </a:lvl1pPr>
          </a:lstStyle>
          <a:p>
            <a:pPr>
              <a:defRPr/>
            </a:pPr>
            <a:r>
              <a:rPr lang="nb-NO"/>
              <a:t>  </a:t>
            </a:r>
            <a:fld id="{B5DB5601-C613-41A7-8FA3-7AC744AE8BF5}" type="slidenum">
              <a:rPr lang="nb-NO"/>
              <a:pPr>
                <a:defRPr/>
              </a:pPr>
              <a:t>‹#›</a:t>
            </a:fld>
            <a:endParaRPr lang="nb-NO"/>
          </a:p>
        </p:txBody>
      </p:sp>
    </p:spTree>
    <p:extLst>
      <p:ext uri="{BB962C8B-B14F-4D97-AF65-F5344CB8AC3E}">
        <p14:creationId xmlns:p14="http://schemas.microsoft.com/office/powerpoint/2010/main" val="2310644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4/10/2026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0876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3600"/>
            </a:lvl1p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4/10/2026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434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F2B7-D253-A443-8194-383BC733BF82}"/>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D43EC77A-938A-8040-8FB8-59689FE39D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2928064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574675"/>
          </a:xfrm>
        </p:spPr>
        <p:txBody>
          <a:bodyPr>
            <a:noAutofit/>
          </a:bodyPr>
          <a:lstStyle>
            <a:lvl1pPr>
              <a:defRPr sz="2400"/>
            </a:lvl1p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4/10/2026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
        <p:nvSpPr>
          <p:cNvPr id="15" name="Text Placeholder 14">
            <a:extLst>
              <a:ext uri="{FF2B5EF4-FFF2-40B4-BE49-F238E27FC236}">
                <a16:creationId xmlns:a16="http://schemas.microsoft.com/office/drawing/2014/main" id="{0BC0FB46-86C2-43DA-A219-DA5983251115}"/>
              </a:ext>
            </a:extLst>
          </p:cNvPr>
          <p:cNvSpPr>
            <a:spLocks noGrp="1"/>
          </p:cNvSpPr>
          <p:nvPr>
            <p:ph type="body" sz="quarter" idx="13" hasCustomPrompt="1"/>
          </p:nvPr>
        </p:nvSpPr>
        <p:spPr>
          <a:xfrm>
            <a:off x="838200" y="850899"/>
            <a:ext cx="10515600" cy="795339"/>
          </a:xfrm>
        </p:spPr>
        <p:txBody>
          <a:bodyPr>
            <a:noAutofit/>
          </a:bodyPr>
          <a:lstStyle>
            <a:lvl1pPr marL="0" indent="0">
              <a:buNone/>
              <a:defRPr sz="3600"/>
            </a:lvl1pPr>
          </a:lstStyle>
          <a:p>
            <a:pPr lvl="0"/>
            <a:r>
              <a:rPr lang="en-US" err="1"/>
              <a:t>Klikk</a:t>
            </a:r>
            <a:r>
              <a:rPr lang="en-US"/>
              <a:t> for  å </a:t>
            </a:r>
            <a:r>
              <a:rPr lang="en-US" err="1"/>
              <a:t>redigere</a:t>
            </a:r>
            <a:r>
              <a:rPr lang="en-US"/>
              <a:t> </a:t>
            </a:r>
            <a:r>
              <a:rPr lang="en-US" err="1"/>
              <a:t>tittelstil</a:t>
            </a:r>
            <a:endParaRPr lang="en-US"/>
          </a:p>
        </p:txBody>
      </p:sp>
    </p:spTree>
    <p:extLst>
      <p:ext uri="{BB962C8B-B14F-4D97-AF65-F5344CB8AC3E}">
        <p14:creationId xmlns:p14="http://schemas.microsoft.com/office/powerpoint/2010/main" val="3336070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791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å">
    <p:bg>
      <p:bgPr>
        <a:solidFill>
          <a:schemeClr val="tx2"/>
        </a:solidFill>
        <a:effectLst/>
      </p:bgPr>
    </p:bg>
    <p:spTree>
      <p:nvGrpSpPr>
        <p:cNvPr id="1" name=""/>
        <p:cNvGrpSpPr/>
        <p:nvPr/>
      </p:nvGrpSpPr>
      <p:grpSpPr>
        <a:xfrm>
          <a:off x="0" y="0"/>
          <a:ext cx="0" cy="0"/>
          <a:chOff x="0" y="0"/>
          <a:chExt cx="0" cy="0"/>
        </a:xfrm>
      </p:grpSpPr>
      <p:pic>
        <p:nvPicPr>
          <p:cNvPr id="2" name="Grafikk 6">
            <a:extLst>
              <a:ext uri="{FF2B5EF4-FFF2-40B4-BE49-F238E27FC236}">
                <a16:creationId xmlns:a16="http://schemas.microsoft.com/office/drawing/2014/main" id="{ECCD8696-E62E-9353-80B8-F94B247FE7AC}"/>
              </a:ext>
            </a:extLst>
          </p:cNvPr>
          <p:cNvPicPr>
            <a:picLocks noChangeAspect="1"/>
          </p:cNvPicPr>
          <p:nvPr userDrawn="1"/>
        </p:nvPicPr>
        <p:blipFill>
          <a:blip r:embed="rId2"/>
          <a:srcRect/>
          <a:stretch/>
        </p:blipFill>
        <p:spPr>
          <a:xfrm>
            <a:off x="11088000" y="6300000"/>
            <a:ext cx="597600" cy="162455"/>
          </a:xfrm>
          <a:prstGeom prst="rect">
            <a:avLst/>
          </a:prstGeom>
          <a:noFill/>
        </p:spPr>
      </p:pic>
    </p:spTree>
    <p:extLst>
      <p:ext uri="{BB962C8B-B14F-4D97-AF65-F5344CB8AC3E}">
        <p14:creationId xmlns:p14="http://schemas.microsoft.com/office/powerpoint/2010/main" val="1068685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rtløpende tekst">
    <p:spTree>
      <p:nvGrpSpPr>
        <p:cNvPr id="1" name=""/>
        <p:cNvGrpSpPr/>
        <p:nvPr/>
      </p:nvGrpSpPr>
      <p:grpSpPr>
        <a:xfrm>
          <a:off x="0" y="0"/>
          <a:ext cx="0" cy="0"/>
          <a:chOff x="0" y="0"/>
          <a:chExt cx="0" cy="0"/>
        </a:xfrm>
      </p:grpSpPr>
      <p:sp>
        <p:nvSpPr>
          <p:cNvPr id="3" name="Plassholder for tittel 1">
            <a:extLst>
              <a:ext uri="{FF2B5EF4-FFF2-40B4-BE49-F238E27FC236}">
                <a16:creationId xmlns:a16="http://schemas.microsoft.com/office/drawing/2014/main" id="{7AEC8805-52CB-E34B-9268-90EEB6F49A83}"/>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12" name="Text Placeholder 11">
            <a:extLst>
              <a:ext uri="{FF2B5EF4-FFF2-40B4-BE49-F238E27FC236}">
                <a16:creationId xmlns:a16="http://schemas.microsoft.com/office/drawing/2014/main" id="{09067FA3-A509-314A-B859-EC6875818501}"/>
              </a:ext>
            </a:extLst>
          </p:cNvPr>
          <p:cNvSpPr>
            <a:spLocks noGrp="1"/>
          </p:cNvSpPr>
          <p:nvPr>
            <p:ph type="body" sz="quarter" idx="13"/>
          </p:nvPr>
        </p:nvSpPr>
        <p:spPr>
          <a:xfrm>
            <a:off x="1188000" y="1656000"/>
            <a:ext cx="8384625" cy="4320000"/>
          </a:xfrm>
          <a:prstGeom prst="rect">
            <a:avLst/>
          </a:prstGeom>
        </p:spPr>
        <p:txBody>
          <a:bodyPr/>
          <a:lstStyle>
            <a:lvl1pPr marL="0" indent="0">
              <a:buFontTx/>
              <a:buNone/>
              <a:defRPr sz="2400" b="0" i="0">
                <a:latin typeface="Arial" panose="020B0604020202020204" pitchFamily="34" charset="0"/>
                <a:cs typeface="Arial" panose="020B0604020202020204" pitchFamily="34" charset="0"/>
              </a:defRPr>
            </a:lvl1pPr>
            <a:lvl2pPr>
              <a:defRPr sz="2400" b="0" i="0">
                <a:latin typeface="Calibri Light" panose="020F0302020204030204" pitchFamily="34" charset="0"/>
                <a:cs typeface="Calibri Light" panose="020F0302020204030204" pitchFamily="34" charset="0"/>
              </a:defRPr>
            </a:lvl2pPr>
            <a:lvl3pPr>
              <a:defRPr sz="2400" b="0" i="0">
                <a:latin typeface="Calibri Light" panose="020F0302020204030204" pitchFamily="34" charset="0"/>
                <a:cs typeface="Calibri Light" panose="020F0302020204030204" pitchFamily="34" charset="0"/>
              </a:defRPr>
            </a:lvl3pPr>
            <a:lvl4pPr marL="1080000" indent="-252000">
              <a:spcBef>
                <a:spcPts val="0"/>
              </a:spcBef>
              <a:buClr>
                <a:schemeClr val="accent1"/>
              </a:buClr>
              <a:buSzPct val="80000"/>
              <a:defRPr sz="2400" b="0" i="0">
                <a:latin typeface="Calibri Light" panose="020F0302020204030204" pitchFamily="34" charset="0"/>
                <a:cs typeface="Calibri Light" panose="020F0302020204030204" pitchFamily="34" charset="0"/>
              </a:defRPr>
            </a:lvl4pPr>
            <a:lvl5pPr marL="1332000" indent="-252000">
              <a:spcBef>
                <a:spcPts val="0"/>
              </a:spcBef>
              <a:buClr>
                <a:schemeClr val="accent1"/>
              </a:buClr>
              <a:buSzPct val="80000"/>
              <a:defRPr sz="2400" b="0" i="0">
                <a:latin typeface="Calibri Light" panose="020F0302020204030204" pitchFamily="34" charset="0"/>
                <a:cs typeface="Calibri Light" panose="020F0302020204030204" pitchFamily="34" charset="0"/>
              </a:defRPr>
            </a:lvl5pPr>
          </a:lstStyle>
          <a:p>
            <a:pPr lvl="0"/>
            <a:r>
              <a:rPr lang="en-GB"/>
              <a:t>Click to edit Master text styles</a:t>
            </a:r>
          </a:p>
        </p:txBody>
      </p:sp>
    </p:spTree>
    <p:extLst>
      <p:ext uri="{BB962C8B-B14F-4D97-AF65-F5344CB8AC3E}">
        <p14:creationId xmlns:p14="http://schemas.microsoft.com/office/powerpoint/2010/main" val="3379897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sp>
        <p:nvSpPr>
          <p:cNvPr id="3" name="Plassholder for tittel 1">
            <a:extLst>
              <a:ext uri="{FF2B5EF4-FFF2-40B4-BE49-F238E27FC236}">
                <a16:creationId xmlns:a16="http://schemas.microsoft.com/office/drawing/2014/main" id="{7AEC8805-52CB-E34B-9268-90EEB6F49A83}"/>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12" name="Text Placeholder 11">
            <a:extLst>
              <a:ext uri="{FF2B5EF4-FFF2-40B4-BE49-F238E27FC236}">
                <a16:creationId xmlns:a16="http://schemas.microsoft.com/office/drawing/2014/main" id="{09067FA3-A509-314A-B859-EC6875818501}"/>
              </a:ext>
            </a:extLst>
          </p:cNvPr>
          <p:cNvSpPr>
            <a:spLocks noGrp="1"/>
          </p:cNvSpPr>
          <p:nvPr>
            <p:ph type="body" sz="quarter" idx="13"/>
          </p:nvPr>
        </p:nvSpPr>
        <p:spPr>
          <a:xfrm>
            <a:off x="1188000" y="1656000"/>
            <a:ext cx="64800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4072441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sp>
        <p:nvSpPr>
          <p:cNvPr id="12" name="Tittel 3">
            <a:extLst>
              <a:ext uri="{FF2B5EF4-FFF2-40B4-BE49-F238E27FC236}">
                <a16:creationId xmlns:a16="http://schemas.microsoft.com/office/drawing/2014/main" id="{6E8E509A-53F5-8249-95DE-2BF0EC2D8417}"/>
              </a:ext>
            </a:extLst>
          </p:cNvPr>
          <p:cNvSpPr>
            <a:spLocks noGrp="1"/>
          </p:cNvSpPr>
          <p:nvPr>
            <p:ph type="title"/>
          </p:nvPr>
        </p:nvSpPr>
        <p:spPr>
          <a:xfrm>
            <a:off x="698400" y="576000"/>
            <a:ext cx="6480000" cy="396000"/>
          </a:xfrm>
        </p:spPr>
        <p:txBody>
          <a:bodyPr/>
          <a:lstStyle/>
          <a:p>
            <a:r>
              <a:rPr lang="nb-NO"/>
              <a:t>Klikk for å redigere tittelstil</a:t>
            </a:r>
            <a:endParaRPr lang="en-US"/>
          </a:p>
        </p:txBody>
      </p:sp>
      <p:sp>
        <p:nvSpPr>
          <p:cNvPr id="2" name="Text Placeholder 11">
            <a:extLst>
              <a:ext uri="{FF2B5EF4-FFF2-40B4-BE49-F238E27FC236}">
                <a16:creationId xmlns:a16="http://schemas.microsoft.com/office/drawing/2014/main" id="{66D8F41C-E05A-C155-9DDB-0B6A0ACD2C60}"/>
              </a:ext>
            </a:extLst>
          </p:cNvPr>
          <p:cNvSpPr>
            <a:spLocks noGrp="1"/>
          </p:cNvSpPr>
          <p:nvPr>
            <p:ph type="body" sz="quarter" idx="15"/>
          </p:nvPr>
        </p:nvSpPr>
        <p:spPr>
          <a:xfrm>
            <a:off x="1188000"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3" name="Text Placeholder 11">
            <a:extLst>
              <a:ext uri="{FF2B5EF4-FFF2-40B4-BE49-F238E27FC236}">
                <a16:creationId xmlns:a16="http://schemas.microsoft.com/office/drawing/2014/main" id="{2F9AF855-3B46-C464-8E5F-1CE9839BC601}"/>
              </a:ext>
            </a:extLst>
          </p:cNvPr>
          <p:cNvSpPr>
            <a:spLocks noGrp="1"/>
          </p:cNvSpPr>
          <p:nvPr>
            <p:ph type="body" sz="quarter" idx="16"/>
          </p:nvPr>
        </p:nvSpPr>
        <p:spPr>
          <a:xfrm>
            <a:off x="6488663"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29271789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ext + image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B8F5D3-5692-2C46-A237-95392D5AE2F0}"/>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vl4pPr>
              <a:defRPr b="0" i="0">
                <a:cs typeface="Arial" panose="020B0604020202020204" pitchFamily="34" charset="0"/>
              </a:defRPr>
            </a:lvl4pPr>
            <a:lvl5pPr>
              <a:defRPr b="0" i="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a:p>
            <a:pPr lvl="2"/>
            <a:endParaRPr lang="en-GB"/>
          </a:p>
        </p:txBody>
      </p:sp>
      <p:sp>
        <p:nvSpPr>
          <p:cNvPr id="8" name="Plassholder for tittel 1">
            <a:extLst>
              <a:ext uri="{FF2B5EF4-FFF2-40B4-BE49-F238E27FC236}">
                <a16:creationId xmlns:a16="http://schemas.microsoft.com/office/drawing/2014/main" id="{B240D212-84C0-1A41-9F83-E280CB4ABCA2}"/>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9" name="Text Placeholder 2">
            <a:extLst>
              <a:ext uri="{FF2B5EF4-FFF2-40B4-BE49-F238E27FC236}">
                <a16:creationId xmlns:a16="http://schemas.microsoft.com/office/drawing/2014/main" id="{51476B17-B6FD-734B-8BE2-7A765FCF238D}"/>
              </a:ext>
            </a:extLst>
          </p:cNvPr>
          <p:cNvSpPr>
            <a:spLocks noGrp="1"/>
          </p:cNvSpPr>
          <p:nvPr>
            <p:ph type="body" sz="quarter" idx="12"/>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2" name="Picture Placeholder 4">
            <a:extLst>
              <a:ext uri="{FF2B5EF4-FFF2-40B4-BE49-F238E27FC236}">
                <a16:creationId xmlns:a16="http://schemas.microsoft.com/office/drawing/2014/main" id="{531F36FF-CD11-B886-E93A-B9F969A6DE69}"/>
              </a:ext>
            </a:extLst>
          </p:cNvPr>
          <p:cNvSpPr>
            <a:spLocks noGrp="1"/>
          </p:cNvSpPr>
          <p:nvPr>
            <p:ph type="pic" sz="quarter" idx="10" hasCustomPrompt="1"/>
          </p:nvPr>
        </p:nvSpPr>
        <p:spPr>
          <a:xfrm>
            <a:off x="6096000" y="1656000"/>
            <a:ext cx="5386388" cy="4392000"/>
          </a:xfrm>
          <a:prstGeom prst="rect">
            <a:avLst/>
          </a:prstGeom>
          <a:solidFill>
            <a:schemeClr val="accent1"/>
          </a:solidFill>
        </p:spPr>
        <p:txBody>
          <a:bodyPr lIns="0" tIns="1260000" rIns="0" bIns="0" anchor="t" anchorCtr="0">
            <a:noAutofit/>
          </a:bodyPr>
          <a:lstStyle>
            <a:lvl1pPr marL="0" indent="0" algn="ctr">
              <a:lnSpc>
                <a:spcPct val="90000"/>
              </a:lnSpc>
              <a:buFontTx/>
              <a:buNone/>
              <a:defRPr sz="24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 </a:t>
            </a:r>
            <a:endParaRPr lang="en-NO"/>
          </a:p>
        </p:txBody>
      </p:sp>
    </p:spTree>
    <p:extLst>
      <p:ext uri="{BB962C8B-B14F-4D97-AF65-F5344CB8AC3E}">
        <p14:creationId xmlns:p14="http://schemas.microsoft.com/office/powerpoint/2010/main" val="1858563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ext + image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023A2A-21B6-5947-89CE-9EC186F2AD85}"/>
              </a:ext>
            </a:extLst>
          </p:cNvPr>
          <p:cNvSpPr/>
          <p:nvPr userDrawn="1"/>
        </p:nvSpPr>
        <p:spPr>
          <a:xfrm>
            <a:off x="720000" y="1656000"/>
            <a:ext cx="53748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O"/>
          </a:p>
        </p:txBody>
      </p:sp>
      <p:sp>
        <p:nvSpPr>
          <p:cNvPr id="3" name="Text Placeholder 2">
            <a:extLst>
              <a:ext uri="{FF2B5EF4-FFF2-40B4-BE49-F238E27FC236}">
                <a16:creationId xmlns:a16="http://schemas.microsoft.com/office/drawing/2014/main" id="{07B8F5D3-5692-2C46-A237-95392D5AE2F0}"/>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5" name="Picture Placeholder 4">
            <a:extLst>
              <a:ext uri="{FF2B5EF4-FFF2-40B4-BE49-F238E27FC236}">
                <a16:creationId xmlns:a16="http://schemas.microsoft.com/office/drawing/2014/main" id="{CD521FCB-60E2-864C-AC50-6295E08CB6A5}"/>
              </a:ext>
            </a:extLst>
          </p:cNvPr>
          <p:cNvSpPr>
            <a:spLocks noGrp="1"/>
          </p:cNvSpPr>
          <p:nvPr>
            <p:ph type="pic" sz="quarter" idx="10" hasCustomPrompt="1"/>
          </p:nvPr>
        </p:nvSpPr>
        <p:spPr>
          <a:xfrm>
            <a:off x="6096000" y="1656000"/>
            <a:ext cx="5386388" cy="4392000"/>
          </a:xfrm>
          <a:prstGeom prst="rect">
            <a:avLst/>
          </a:prstGeom>
          <a:solidFill>
            <a:schemeClr val="accent1"/>
          </a:solidFill>
        </p:spPr>
        <p:txBody>
          <a:bodyPr lIns="0" tIns="1260000" rIns="0" bIns="0" anchor="t" anchorCtr="0">
            <a:noAutofit/>
          </a:bodyPr>
          <a:lstStyle>
            <a:lvl1pPr marL="0" indent="0" algn="ctr">
              <a:lnSpc>
                <a:spcPct val="90000"/>
              </a:lnSpc>
              <a:buFontTx/>
              <a:buNone/>
              <a:defRPr sz="24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 </a:t>
            </a:r>
            <a:endParaRPr lang="en-NO"/>
          </a:p>
        </p:txBody>
      </p:sp>
      <p:sp>
        <p:nvSpPr>
          <p:cNvPr id="8" name="Plassholder for tittel 1">
            <a:extLst>
              <a:ext uri="{FF2B5EF4-FFF2-40B4-BE49-F238E27FC236}">
                <a16:creationId xmlns:a16="http://schemas.microsoft.com/office/drawing/2014/main" id="{B240D212-84C0-1A41-9F83-E280CB4ABCA2}"/>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9" name="Text Placeholder 2">
            <a:extLst>
              <a:ext uri="{FF2B5EF4-FFF2-40B4-BE49-F238E27FC236}">
                <a16:creationId xmlns:a16="http://schemas.microsoft.com/office/drawing/2014/main" id="{51476B17-B6FD-734B-8BE2-7A765FCF238D}"/>
              </a:ext>
            </a:extLst>
          </p:cNvPr>
          <p:cNvSpPr>
            <a:spLocks noGrp="1"/>
          </p:cNvSpPr>
          <p:nvPr>
            <p:ph type="body" sz="quarter" idx="12"/>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2211099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ext +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AA2ABD-F5B4-54EF-9546-B8D14E4C8946}"/>
              </a:ext>
            </a:extLst>
          </p:cNvPr>
          <p:cNvSpPr/>
          <p:nvPr userDrawn="1"/>
        </p:nvSpPr>
        <p:spPr>
          <a:xfrm>
            <a:off x="720000" y="1656000"/>
            <a:ext cx="53748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O"/>
          </a:p>
        </p:txBody>
      </p:sp>
      <p:sp>
        <p:nvSpPr>
          <p:cNvPr id="4" name="Content Placeholder 2">
            <a:extLst>
              <a:ext uri="{FF2B5EF4-FFF2-40B4-BE49-F238E27FC236}">
                <a16:creationId xmlns:a16="http://schemas.microsoft.com/office/drawing/2014/main" id="{4FC6F0EF-F7F8-3741-A996-5C89C5438C8D}"/>
              </a:ext>
            </a:extLst>
          </p:cNvPr>
          <p:cNvSpPr>
            <a:spLocks noGrp="1"/>
          </p:cNvSpPr>
          <p:nvPr>
            <p:ph sz="quarter" idx="12" hasCustomPrompt="1"/>
          </p:nvPr>
        </p:nvSpPr>
        <p:spPr>
          <a:xfrm>
            <a:off x="6096000" y="1656000"/>
            <a:ext cx="5376000" cy="4392000"/>
          </a:xfrm>
          <a:prstGeom prst="rect">
            <a:avLst/>
          </a:prstGeom>
          <a:solidFill>
            <a:schemeClr val="accent3">
              <a:alpha val="20000"/>
            </a:schemeClr>
          </a:solidFill>
        </p:spPr>
        <p:txBody>
          <a:bodyPr lIns="0" tIns="72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6" name="Text Placeholder 2">
            <a:extLst>
              <a:ext uri="{FF2B5EF4-FFF2-40B4-BE49-F238E27FC236}">
                <a16:creationId xmlns:a16="http://schemas.microsoft.com/office/drawing/2014/main" id="{E9926DEA-0023-9D42-BF26-906634AEE5C5}"/>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9" name="Text Placeholder 2">
            <a:extLst>
              <a:ext uri="{FF2B5EF4-FFF2-40B4-BE49-F238E27FC236}">
                <a16:creationId xmlns:a16="http://schemas.microsoft.com/office/drawing/2014/main" id="{76FC8F9B-047C-E94B-9A0F-872B32236DF8}"/>
              </a:ext>
            </a:extLst>
          </p:cNvPr>
          <p:cNvSpPr>
            <a:spLocks noGrp="1"/>
          </p:cNvSpPr>
          <p:nvPr>
            <p:ph type="body" sz="quarter" idx="13"/>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10" name="Plassholder for tittel 1">
            <a:extLst>
              <a:ext uri="{FF2B5EF4-FFF2-40B4-BE49-F238E27FC236}">
                <a16:creationId xmlns:a16="http://schemas.microsoft.com/office/drawing/2014/main" id="{B68262DB-7AB6-4146-B550-EE362A4860EC}"/>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293637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ulletpoints +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64796-F283-F343-8FD1-8067265017DE}"/>
              </a:ext>
            </a:extLst>
          </p:cNvPr>
          <p:cNvSpPr/>
          <p:nvPr userDrawn="1"/>
        </p:nvSpPr>
        <p:spPr>
          <a:xfrm>
            <a:off x="720000" y="1656000"/>
            <a:ext cx="5196613"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O"/>
          </a:p>
        </p:txBody>
      </p:sp>
      <p:sp>
        <p:nvSpPr>
          <p:cNvPr id="6" name="Text Placeholder 2">
            <a:extLst>
              <a:ext uri="{FF2B5EF4-FFF2-40B4-BE49-F238E27FC236}">
                <a16:creationId xmlns:a16="http://schemas.microsoft.com/office/drawing/2014/main" id="{E9926DEA-0023-9D42-BF26-906634AEE5C5}"/>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9" name="Text Placeholder 2">
            <a:extLst>
              <a:ext uri="{FF2B5EF4-FFF2-40B4-BE49-F238E27FC236}">
                <a16:creationId xmlns:a16="http://schemas.microsoft.com/office/drawing/2014/main" id="{76FC8F9B-047C-E94B-9A0F-872B32236DF8}"/>
              </a:ext>
            </a:extLst>
          </p:cNvPr>
          <p:cNvSpPr>
            <a:spLocks noGrp="1"/>
          </p:cNvSpPr>
          <p:nvPr>
            <p:ph type="body" sz="quarter" idx="13"/>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7" name="Rectangle 6">
            <a:extLst>
              <a:ext uri="{FF2B5EF4-FFF2-40B4-BE49-F238E27FC236}">
                <a16:creationId xmlns:a16="http://schemas.microsoft.com/office/drawing/2014/main" id="{144B4A5E-3D39-0D41-B517-2C2B3CF376B2}"/>
              </a:ext>
            </a:extLst>
          </p:cNvPr>
          <p:cNvSpPr/>
          <p:nvPr userDrawn="1"/>
        </p:nvSpPr>
        <p:spPr>
          <a:xfrm>
            <a:off x="6285600" y="1656000"/>
            <a:ext cx="51984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O"/>
          </a:p>
        </p:txBody>
      </p:sp>
      <p:sp>
        <p:nvSpPr>
          <p:cNvPr id="8" name="Text Placeholder 2">
            <a:extLst>
              <a:ext uri="{FF2B5EF4-FFF2-40B4-BE49-F238E27FC236}">
                <a16:creationId xmlns:a16="http://schemas.microsoft.com/office/drawing/2014/main" id="{024DB35E-BCDE-ED4F-B8CF-43DB0CFFF4EF}"/>
              </a:ext>
            </a:extLst>
          </p:cNvPr>
          <p:cNvSpPr>
            <a:spLocks noGrp="1"/>
          </p:cNvSpPr>
          <p:nvPr>
            <p:ph type="body" sz="quarter" idx="14"/>
          </p:nvPr>
        </p:nvSpPr>
        <p:spPr>
          <a:xfrm>
            <a:off x="65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10" name="Text Placeholder 2">
            <a:extLst>
              <a:ext uri="{FF2B5EF4-FFF2-40B4-BE49-F238E27FC236}">
                <a16:creationId xmlns:a16="http://schemas.microsoft.com/office/drawing/2014/main" id="{74DCB787-F5F7-D848-97D5-7785272A8C21}"/>
              </a:ext>
            </a:extLst>
          </p:cNvPr>
          <p:cNvSpPr>
            <a:spLocks noGrp="1"/>
          </p:cNvSpPr>
          <p:nvPr>
            <p:ph type="body" sz="quarter" idx="15"/>
          </p:nvPr>
        </p:nvSpPr>
        <p:spPr>
          <a:xfrm>
            <a:off x="65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11" name="Plassholder for tittel 1">
            <a:extLst>
              <a:ext uri="{FF2B5EF4-FFF2-40B4-BE49-F238E27FC236}">
                <a16:creationId xmlns:a16="http://schemas.microsoft.com/office/drawing/2014/main" id="{94BD43C7-D89B-9741-ABB4-505713B9C946}"/>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15544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B7D3-23C7-CB41-9541-A02E628DF2F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A3929D39-B772-A94F-8A2B-964370747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7515623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972CAACB-BEE4-A94C-8235-8C3DB47290B7}"/>
              </a:ext>
            </a:extLst>
          </p:cNvPr>
          <p:cNvSpPr>
            <a:spLocks noGrp="1"/>
          </p:cNvSpPr>
          <p:nvPr>
            <p:ph sz="quarter" idx="12" hasCustomPrompt="1"/>
          </p:nvPr>
        </p:nvSpPr>
        <p:spPr>
          <a:xfrm>
            <a:off x="6300000" y="1656000"/>
            <a:ext cx="5172000" cy="4392000"/>
          </a:xfrm>
          <a:prstGeom prst="rect">
            <a:avLst/>
          </a:prstGeom>
          <a:solidFill>
            <a:schemeClr val="accent3">
              <a:alpha val="20000"/>
            </a:schemeClr>
          </a:solidFill>
        </p:spPr>
        <p:txBody>
          <a:bodyPr lIns="0" tIns="72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19" name="Content Placeholder 2">
            <a:extLst>
              <a:ext uri="{FF2B5EF4-FFF2-40B4-BE49-F238E27FC236}">
                <a16:creationId xmlns:a16="http://schemas.microsoft.com/office/drawing/2014/main" id="{E383B9B2-E9BF-A047-8F3C-A99CD0644C21}"/>
              </a:ext>
            </a:extLst>
          </p:cNvPr>
          <p:cNvSpPr>
            <a:spLocks noGrp="1"/>
          </p:cNvSpPr>
          <p:nvPr>
            <p:ph sz="quarter" idx="13" hasCustomPrompt="1"/>
          </p:nvPr>
        </p:nvSpPr>
        <p:spPr>
          <a:xfrm>
            <a:off x="720000" y="1656000"/>
            <a:ext cx="5220000" cy="4392000"/>
          </a:xfrm>
          <a:prstGeom prst="rect">
            <a:avLst/>
          </a:prstGeom>
          <a:solidFill>
            <a:schemeClr val="accent3">
              <a:alpha val="20000"/>
            </a:schemeClr>
          </a:solidFill>
        </p:spPr>
        <p:txBody>
          <a:bodyPr lIns="0" tIns="72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20" name="Plassholder for tittel 1">
            <a:extLst>
              <a:ext uri="{FF2B5EF4-FFF2-40B4-BE49-F238E27FC236}">
                <a16:creationId xmlns:a16="http://schemas.microsoft.com/office/drawing/2014/main" id="{1460BD5D-C909-7B42-BB80-1E64DEB1A870}"/>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1600544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Kulepunkt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BB680A-FD30-B54E-BF4E-20E9304EFC68}"/>
              </a:ext>
            </a:extLst>
          </p:cNvPr>
          <p:cNvSpPr/>
          <p:nvPr userDrawn="1"/>
        </p:nvSpPr>
        <p:spPr>
          <a:xfrm>
            <a:off x="720000" y="1655999"/>
            <a:ext cx="34200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NO"/>
          </a:p>
        </p:txBody>
      </p:sp>
      <p:sp>
        <p:nvSpPr>
          <p:cNvPr id="13" name="Rectangle 12">
            <a:extLst>
              <a:ext uri="{FF2B5EF4-FFF2-40B4-BE49-F238E27FC236}">
                <a16:creationId xmlns:a16="http://schemas.microsoft.com/office/drawing/2014/main" id="{8AB5F753-B1EC-A84E-B623-24EBA309FC59}"/>
              </a:ext>
            </a:extLst>
          </p:cNvPr>
          <p:cNvSpPr/>
          <p:nvPr userDrawn="1"/>
        </p:nvSpPr>
        <p:spPr>
          <a:xfrm>
            <a:off x="8100000" y="1655999"/>
            <a:ext cx="34200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NO"/>
          </a:p>
        </p:txBody>
      </p:sp>
      <p:sp>
        <p:nvSpPr>
          <p:cNvPr id="14" name="Rectangle 13">
            <a:extLst>
              <a:ext uri="{FF2B5EF4-FFF2-40B4-BE49-F238E27FC236}">
                <a16:creationId xmlns:a16="http://schemas.microsoft.com/office/drawing/2014/main" id="{4F524D49-4230-5047-B8F3-761A7C7B5BD7}"/>
              </a:ext>
            </a:extLst>
          </p:cNvPr>
          <p:cNvSpPr/>
          <p:nvPr userDrawn="1"/>
        </p:nvSpPr>
        <p:spPr>
          <a:xfrm>
            <a:off x="4410000" y="1655999"/>
            <a:ext cx="34200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NO"/>
          </a:p>
        </p:txBody>
      </p:sp>
      <p:sp>
        <p:nvSpPr>
          <p:cNvPr id="7" name="Plassholder for tittel 1">
            <a:extLst>
              <a:ext uri="{FF2B5EF4-FFF2-40B4-BE49-F238E27FC236}">
                <a16:creationId xmlns:a16="http://schemas.microsoft.com/office/drawing/2014/main" id="{9772BF01-5F7A-334C-81D7-6CB72CA6A32D}"/>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lvl1pPr>
              <a:defRPr>
                <a:solidFill>
                  <a:schemeClr val="tx1"/>
                </a:solidFill>
              </a:defRPr>
            </a:lvl1p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15" name="Text Placeholder 2">
            <a:extLst>
              <a:ext uri="{FF2B5EF4-FFF2-40B4-BE49-F238E27FC236}">
                <a16:creationId xmlns:a16="http://schemas.microsoft.com/office/drawing/2014/main" id="{EB58CFC1-4DDE-0D41-AB9F-C1BCB01F7517}"/>
              </a:ext>
            </a:extLst>
          </p:cNvPr>
          <p:cNvSpPr>
            <a:spLocks noGrp="1"/>
          </p:cNvSpPr>
          <p:nvPr>
            <p:ph type="body" sz="quarter" idx="11"/>
          </p:nvPr>
        </p:nvSpPr>
        <p:spPr>
          <a:xfrm>
            <a:off x="1044000" y="2880000"/>
            <a:ext cx="2880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16" name="Text Placeholder 2">
            <a:extLst>
              <a:ext uri="{FF2B5EF4-FFF2-40B4-BE49-F238E27FC236}">
                <a16:creationId xmlns:a16="http://schemas.microsoft.com/office/drawing/2014/main" id="{AF4275FB-5AF2-E147-B32A-20F1B783F326}"/>
              </a:ext>
            </a:extLst>
          </p:cNvPr>
          <p:cNvSpPr>
            <a:spLocks noGrp="1"/>
          </p:cNvSpPr>
          <p:nvPr>
            <p:ph type="body" sz="quarter" idx="12"/>
          </p:nvPr>
        </p:nvSpPr>
        <p:spPr>
          <a:xfrm>
            <a:off x="1044000" y="1944983"/>
            <a:ext cx="2880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17" name="Text Placeholder 2">
            <a:extLst>
              <a:ext uri="{FF2B5EF4-FFF2-40B4-BE49-F238E27FC236}">
                <a16:creationId xmlns:a16="http://schemas.microsoft.com/office/drawing/2014/main" id="{D71FB799-BE39-B74C-9513-ECCC1505F2D9}"/>
              </a:ext>
            </a:extLst>
          </p:cNvPr>
          <p:cNvSpPr>
            <a:spLocks noGrp="1"/>
          </p:cNvSpPr>
          <p:nvPr>
            <p:ph type="body" sz="quarter" idx="13"/>
          </p:nvPr>
        </p:nvSpPr>
        <p:spPr>
          <a:xfrm>
            <a:off x="4734000" y="2880000"/>
            <a:ext cx="2880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18" name="Text Placeholder 2">
            <a:extLst>
              <a:ext uri="{FF2B5EF4-FFF2-40B4-BE49-F238E27FC236}">
                <a16:creationId xmlns:a16="http://schemas.microsoft.com/office/drawing/2014/main" id="{E30E7878-A065-2844-9026-2112708797DD}"/>
              </a:ext>
            </a:extLst>
          </p:cNvPr>
          <p:cNvSpPr>
            <a:spLocks noGrp="1"/>
          </p:cNvSpPr>
          <p:nvPr>
            <p:ph type="body" sz="quarter" idx="14"/>
          </p:nvPr>
        </p:nvSpPr>
        <p:spPr>
          <a:xfrm>
            <a:off x="4734000" y="1944983"/>
            <a:ext cx="2880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19" name="Text Placeholder 2">
            <a:extLst>
              <a:ext uri="{FF2B5EF4-FFF2-40B4-BE49-F238E27FC236}">
                <a16:creationId xmlns:a16="http://schemas.microsoft.com/office/drawing/2014/main" id="{52113BD3-815B-C846-A741-0CFCA16C6BB2}"/>
              </a:ext>
            </a:extLst>
          </p:cNvPr>
          <p:cNvSpPr>
            <a:spLocks noGrp="1"/>
          </p:cNvSpPr>
          <p:nvPr>
            <p:ph type="body" sz="quarter" idx="15"/>
          </p:nvPr>
        </p:nvSpPr>
        <p:spPr>
          <a:xfrm>
            <a:off x="8424000" y="2880000"/>
            <a:ext cx="2880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20" name="Text Placeholder 2">
            <a:extLst>
              <a:ext uri="{FF2B5EF4-FFF2-40B4-BE49-F238E27FC236}">
                <a16:creationId xmlns:a16="http://schemas.microsoft.com/office/drawing/2014/main" id="{B785D7B2-3C84-FC41-B18D-98033A3390D5}"/>
              </a:ext>
            </a:extLst>
          </p:cNvPr>
          <p:cNvSpPr>
            <a:spLocks noGrp="1"/>
          </p:cNvSpPr>
          <p:nvPr>
            <p:ph type="body" sz="quarter" idx="16"/>
          </p:nvPr>
        </p:nvSpPr>
        <p:spPr>
          <a:xfrm>
            <a:off x="8424000" y="1944983"/>
            <a:ext cx="2880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26878477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ilder">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B7BFEE50-4C4E-FC4C-902C-3F049CC510A8}"/>
              </a:ext>
            </a:extLst>
          </p:cNvPr>
          <p:cNvSpPr>
            <a:spLocks noGrp="1"/>
          </p:cNvSpPr>
          <p:nvPr>
            <p:ph type="pic" sz="quarter" idx="10" hasCustomPrompt="1"/>
          </p:nvPr>
        </p:nvSpPr>
        <p:spPr>
          <a:xfrm>
            <a:off x="719999" y="2628000"/>
            <a:ext cx="3420000" cy="3420000"/>
          </a:xfrm>
          <a:prstGeom prst="rect">
            <a:avLst/>
          </a:prstGeom>
          <a:solidFill>
            <a:schemeClr val="accent1"/>
          </a:solidFill>
        </p:spPr>
        <p:txBody>
          <a:bodyPr lIns="0" tIns="540000" rIns="0" bIns="0" anchor="t" anchorCtr="0">
            <a:noAutofit/>
          </a:bodyPr>
          <a:lstStyle>
            <a:lvl1pPr marL="0" indent="0" algn="ctr">
              <a:buFontTx/>
              <a:buNone/>
              <a:defRPr sz="20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a:t>
            </a:r>
            <a:endParaRPr lang="en-NO"/>
          </a:p>
        </p:txBody>
      </p:sp>
      <p:sp>
        <p:nvSpPr>
          <p:cNvPr id="14" name="Picture Placeholder 4">
            <a:extLst>
              <a:ext uri="{FF2B5EF4-FFF2-40B4-BE49-F238E27FC236}">
                <a16:creationId xmlns:a16="http://schemas.microsoft.com/office/drawing/2014/main" id="{D4F276BE-C3A5-2943-8E70-3AB6AE4F0855}"/>
              </a:ext>
            </a:extLst>
          </p:cNvPr>
          <p:cNvSpPr>
            <a:spLocks noGrp="1"/>
          </p:cNvSpPr>
          <p:nvPr>
            <p:ph type="pic" sz="quarter" idx="21" hasCustomPrompt="1"/>
          </p:nvPr>
        </p:nvSpPr>
        <p:spPr>
          <a:xfrm>
            <a:off x="8100000" y="2628000"/>
            <a:ext cx="3420000" cy="3420000"/>
          </a:xfrm>
          <a:prstGeom prst="rect">
            <a:avLst/>
          </a:prstGeom>
          <a:solidFill>
            <a:schemeClr val="accent1"/>
          </a:solidFill>
        </p:spPr>
        <p:txBody>
          <a:bodyPr lIns="0" tIns="540000" rIns="0" bIns="0" anchor="t" anchorCtr="0">
            <a:noAutofit/>
          </a:bodyPr>
          <a:lstStyle>
            <a:lvl1pPr marL="0" indent="0" algn="ctr">
              <a:buFontTx/>
              <a:buNone/>
              <a:defRPr sz="20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a:t>
            </a:r>
            <a:endParaRPr lang="en-NO"/>
          </a:p>
        </p:txBody>
      </p:sp>
      <p:sp>
        <p:nvSpPr>
          <p:cNvPr id="16" name="Picture Placeholder 4">
            <a:extLst>
              <a:ext uri="{FF2B5EF4-FFF2-40B4-BE49-F238E27FC236}">
                <a16:creationId xmlns:a16="http://schemas.microsoft.com/office/drawing/2014/main" id="{17BC9566-F2B7-5346-A335-1301D8CBF99F}"/>
              </a:ext>
            </a:extLst>
          </p:cNvPr>
          <p:cNvSpPr>
            <a:spLocks noGrp="1"/>
          </p:cNvSpPr>
          <p:nvPr>
            <p:ph type="pic" sz="quarter" idx="22" hasCustomPrompt="1"/>
          </p:nvPr>
        </p:nvSpPr>
        <p:spPr>
          <a:xfrm>
            <a:off x="4410000" y="2628000"/>
            <a:ext cx="3420000" cy="3420000"/>
          </a:xfrm>
          <a:prstGeom prst="rect">
            <a:avLst/>
          </a:prstGeom>
          <a:solidFill>
            <a:schemeClr val="accent1"/>
          </a:solidFill>
        </p:spPr>
        <p:txBody>
          <a:bodyPr lIns="0" tIns="540000" rIns="0" bIns="0" anchor="t" anchorCtr="0">
            <a:noAutofit/>
          </a:bodyPr>
          <a:lstStyle>
            <a:lvl1pPr marL="0" indent="0" algn="ctr">
              <a:buFontTx/>
              <a:buNone/>
              <a:defRPr sz="20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a:t>
            </a:r>
            <a:endParaRPr lang="en-NO"/>
          </a:p>
        </p:txBody>
      </p:sp>
      <p:sp>
        <p:nvSpPr>
          <p:cNvPr id="20" name="Plassholder for tittel 1">
            <a:extLst>
              <a:ext uri="{FF2B5EF4-FFF2-40B4-BE49-F238E27FC236}">
                <a16:creationId xmlns:a16="http://schemas.microsoft.com/office/drawing/2014/main" id="{69594250-FF1D-DA42-9497-00E7F7D9C5ED}"/>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lvl1pPr>
              <a:defRPr>
                <a:solidFill>
                  <a:schemeClr val="tx1"/>
                </a:solidFill>
              </a:defRPr>
            </a:lvl1p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22" name="Text Placeholder 2">
            <a:extLst>
              <a:ext uri="{FF2B5EF4-FFF2-40B4-BE49-F238E27FC236}">
                <a16:creationId xmlns:a16="http://schemas.microsoft.com/office/drawing/2014/main" id="{CA3530E1-A8E5-D643-B03B-636E07EF3441}"/>
              </a:ext>
            </a:extLst>
          </p:cNvPr>
          <p:cNvSpPr>
            <a:spLocks noGrp="1"/>
          </p:cNvSpPr>
          <p:nvPr>
            <p:ph type="body" sz="quarter" idx="12"/>
          </p:nvPr>
        </p:nvSpPr>
        <p:spPr>
          <a:xfrm>
            <a:off x="719999"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28" name="Text Placeholder 2">
            <a:extLst>
              <a:ext uri="{FF2B5EF4-FFF2-40B4-BE49-F238E27FC236}">
                <a16:creationId xmlns:a16="http://schemas.microsoft.com/office/drawing/2014/main" id="{E6205EAD-5D9A-8342-8856-3C9891FA77FA}"/>
              </a:ext>
            </a:extLst>
          </p:cNvPr>
          <p:cNvSpPr>
            <a:spLocks noGrp="1"/>
          </p:cNvSpPr>
          <p:nvPr>
            <p:ph type="body" sz="quarter" idx="23"/>
          </p:nvPr>
        </p:nvSpPr>
        <p:spPr>
          <a:xfrm>
            <a:off x="4410000"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29" name="Text Placeholder 2">
            <a:extLst>
              <a:ext uri="{FF2B5EF4-FFF2-40B4-BE49-F238E27FC236}">
                <a16:creationId xmlns:a16="http://schemas.microsoft.com/office/drawing/2014/main" id="{6888E91F-71BE-414B-A5C7-CA9CDB373F93}"/>
              </a:ext>
            </a:extLst>
          </p:cNvPr>
          <p:cNvSpPr>
            <a:spLocks noGrp="1"/>
          </p:cNvSpPr>
          <p:nvPr>
            <p:ph type="body" sz="quarter" idx="24"/>
          </p:nvPr>
        </p:nvSpPr>
        <p:spPr>
          <a:xfrm>
            <a:off x="8100000"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3380455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innho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5E66986A-F680-3646-8164-3DC8170096A3}"/>
              </a:ext>
            </a:extLst>
          </p:cNvPr>
          <p:cNvSpPr>
            <a:spLocks noGrp="1"/>
          </p:cNvSpPr>
          <p:nvPr>
            <p:ph sz="quarter" idx="12" hasCustomPrompt="1"/>
          </p:nvPr>
        </p:nvSpPr>
        <p:spPr>
          <a:xfrm>
            <a:off x="720000" y="2628000"/>
            <a:ext cx="3420000" cy="3420000"/>
          </a:xfrm>
          <a:prstGeom prst="rect">
            <a:avLst/>
          </a:prstGeom>
          <a:solidFill>
            <a:schemeClr val="accent3">
              <a:alpha val="20000"/>
            </a:schemeClr>
          </a:solidFill>
        </p:spPr>
        <p:txBody>
          <a:bodyPr lIns="0" tIns="360000" rIns="0" bIns="0"/>
          <a:lstStyle>
            <a:lvl1pPr marL="0" indent="0" algn="ctr">
              <a:buFontTx/>
              <a:buNone/>
              <a:defRPr sz="20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32" name="Content Placeholder 2">
            <a:extLst>
              <a:ext uri="{FF2B5EF4-FFF2-40B4-BE49-F238E27FC236}">
                <a16:creationId xmlns:a16="http://schemas.microsoft.com/office/drawing/2014/main" id="{F5A98794-6500-4D4E-85F2-747F7CF9ED7D}"/>
              </a:ext>
            </a:extLst>
          </p:cNvPr>
          <p:cNvSpPr>
            <a:spLocks noGrp="1"/>
          </p:cNvSpPr>
          <p:nvPr>
            <p:ph sz="quarter" idx="21" hasCustomPrompt="1"/>
          </p:nvPr>
        </p:nvSpPr>
        <p:spPr>
          <a:xfrm>
            <a:off x="4410000" y="2628000"/>
            <a:ext cx="3420000" cy="3420000"/>
          </a:xfrm>
          <a:prstGeom prst="rect">
            <a:avLst/>
          </a:prstGeom>
          <a:solidFill>
            <a:schemeClr val="accent3">
              <a:alpha val="20000"/>
            </a:schemeClr>
          </a:solidFill>
        </p:spPr>
        <p:txBody>
          <a:bodyPr lIns="0" tIns="360000" rIns="0" bIns="0"/>
          <a:lstStyle>
            <a:lvl1pPr marL="0" indent="0" algn="ctr">
              <a:buFontTx/>
              <a:buNone/>
              <a:defRPr sz="20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33" name="Content Placeholder 2">
            <a:extLst>
              <a:ext uri="{FF2B5EF4-FFF2-40B4-BE49-F238E27FC236}">
                <a16:creationId xmlns:a16="http://schemas.microsoft.com/office/drawing/2014/main" id="{8E5F01D1-2782-704F-B1F0-9DEBC78022F9}"/>
              </a:ext>
            </a:extLst>
          </p:cNvPr>
          <p:cNvSpPr>
            <a:spLocks noGrp="1"/>
          </p:cNvSpPr>
          <p:nvPr>
            <p:ph sz="quarter" idx="22" hasCustomPrompt="1"/>
          </p:nvPr>
        </p:nvSpPr>
        <p:spPr>
          <a:xfrm>
            <a:off x="8100000" y="2628000"/>
            <a:ext cx="3420000" cy="3420000"/>
          </a:xfrm>
          <a:prstGeom prst="rect">
            <a:avLst/>
          </a:prstGeom>
          <a:solidFill>
            <a:schemeClr val="accent3">
              <a:alpha val="20000"/>
            </a:schemeClr>
          </a:solidFill>
        </p:spPr>
        <p:txBody>
          <a:bodyPr lIns="0" tIns="360000" rIns="0" bIns="0"/>
          <a:lstStyle>
            <a:lvl1pPr marL="0" indent="0" algn="ctr">
              <a:buFontTx/>
              <a:buNone/>
              <a:defRPr sz="20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34" name="Plassholder for tittel 1">
            <a:extLst>
              <a:ext uri="{FF2B5EF4-FFF2-40B4-BE49-F238E27FC236}">
                <a16:creationId xmlns:a16="http://schemas.microsoft.com/office/drawing/2014/main" id="{3AF19DF2-EF75-6C4C-90C1-C905E110B856}"/>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lvl1pPr>
              <a:defRPr>
                <a:solidFill>
                  <a:schemeClr val="tx1"/>
                </a:solidFill>
              </a:defRPr>
            </a:lvl1p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35" name="Text Placeholder 2">
            <a:extLst>
              <a:ext uri="{FF2B5EF4-FFF2-40B4-BE49-F238E27FC236}">
                <a16:creationId xmlns:a16="http://schemas.microsoft.com/office/drawing/2014/main" id="{2DA7C7BB-6DCD-0D42-95E2-FD908ED12672}"/>
              </a:ext>
            </a:extLst>
          </p:cNvPr>
          <p:cNvSpPr>
            <a:spLocks noGrp="1"/>
          </p:cNvSpPr>
          <p:nvPr>
            <p:ph type="body" sz="quarter" idx="23"/>
          </p:nvPr>
        </p:nvSpPr>
        <p:spPr>
          <a:xfrm>
            <a:off x="719999"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36" name="Text Placeholder 2">
            <a:extLst>
              <a:ext uri="{FF2B5EF4-FFF2-40B4-BE49-F238E27FC236}">
                <a16:creationId xmlns:a16="http://schemas.microsoft.com/office/drawing/2014/main" id="{86CE7C0D-BAA7-5C41-8E24-126EAFB621F2}"/>
              </a:ext>
            </a:extLst>
          </p:cNvPr>
          <p:cNvSpPr>
            <a:spLocks noGrp="1"/>
          </p:cNvSpPr>
          <p:nvPr>
            <p:ph type="body" sz="quarter" idx="24"/>
          </p:nvPr>
        </p:nvSpPr>
        <p:spPr>
          <a:xfrm>
            <a:off x="4410000"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37" name="Text Placeholder 2">
            <a:extLst>
              <a:ext uri="{FF2B5EF4-FFF2-40B4-BE49-F238E27FC236}">
                <a16:creationId xmlns:a16="http://schemas.microsoft.com/office/drawing/2014/main" id="{DB8EF4E0-EBA9-5445-BCD5-6CD3D256F956}"/>
              </a:ext>
            </a:extLst>
          </p:cNvPr>
          <p:cNvSpPr>
            <a:spLocks noGrp="1"/>
          </p:cNvSpPr>
          <p:nvPr>
            <p:ph type="body" sz="quarter" idx="25"/>
          </p:nvPr>
        </p:nvSpPr>
        <p:spPr>
          <a:xfrm>
            <a:off x="8100000" y="1512000"/>
            <a:ext cx="3420000" cy="1007999"/>
          </a:xfrm>
          <a:prstGeom prst="rect">
            <a:avLst/>
          </a:prstGeom>
        </p:spPr>
        <p:txBody>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1325770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halfpage">
    <p:spTree>
      <p:nvGrpSpPr>
        <p:cNvPr id="1" name=""/>
        <p:cNvGrpSpPr/>
        <p:nvPr/>
      </p:nvGrpSpPr>
      <p:grpSpPr>
        <a:xfrm>
          <a:off x="0" y="0"/>
          <a:ext cx="0" cy="0"/>
          <a:chOff x="0" y="0"/>
          <a:chExt cx="0" cy="0"/>
        </a:xfrm>
      </p:grpSpPr>
      <p:sp>
        <p:nvSpPr>
          <p:cNvPr id="23" name="Picture Placeholder 4">
            <a:extLst>
              <a:ext uri="{FF2B5EF4-FFF2-40B4-BE49-F238E27FC236}">
                <a16:creationId xmlns:a16="http://schemas.microsoft.com/office/drawing/2014/main" id="{579B8BB4-C7F5-1242-8AD2-4DC486E97ABE}"/>
              </a:ext>
            </a:extLst>
          </p:cNvPr>
          <p:cNvSpPr>
            <a:spLocks noGrp="1"/>
          </p:cNvSpPr>
          <p:nvPr>
            <p:ph type="pic" sz="quarter" idx="10" hasCustomPrompt="1"/>
          </p:nvPr>
        </p:nvSpPr>
        <p:spPr>
          <a:xfrm>
            <a:off x="6096000" y="0"/>
            <a:ext cx="6096000" cy="6858000"/>
          </a:xfrm>
          <a:prstGeom prst="rect">
            <a:avLst/>
          </a:prstGeom>
          <a:solidFill>
            <a:schemeClr val="accent1"/>
          </a:solidFill>
        </p:spPr>
        <p:txBody>
          <a:bodyPr lIns="0" tIns="1800000" rIns="0" bIns="0" anchor="t" anchorCtr="0">
            <a:noAutofit/>
          </a:bodyPr>
          <a:lstStyle>
            <a:lvl1pPr marL="0" indent="0" algn="ctr">
              <a:lnSpc>
                <a:spcPct val="90000"/>
              </a:lnSpc>
              <a:buFontTx/>
              <a:buNone/>
              <a:defRPr sz="26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 </a:t>
            </a:r>
            <a:endParaRPr lang="en-NO"/>
          </a:p>
        </p:txBody>
      </p:sp>
      <p:sp>
        <p:nvSpPr>
          <p:cNvPr id="3" name="Text Placeholder 11">
            <a:extLst>
              <a:ext uri="{FF2B5EF4-FFF2-40B4-BE49-F238E27FC236}">
                <a16:creationId xmlns:a16="http://schemas.microsoft.com/office/drawing/2014/main" id="{108EFB94-0677-486F-31FF-96901B8D811F}"/>
              </a:ext>
            </a:extLst>
          </p:cNvPr>
          <p:cNvSpPr>
            <a:spLocks noGrp="1"/>
          </p:cNvSpPr>
          <p:nvPr>
            <p:ph type="body" sz="quarter" idx="13"/>
          </p:nvPr>
        </p:nvSpPr>
        <p:spPr>
          <a:xfrm>
            <a:off x="1188000"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Plassholder for tittel 1">
            <a:extLst>
              <a:ext uri="{FF2B5EF4-FFF2-40B4-BE49-F238E27FC236}">
                <a16:creationId xmlns:a16="http://schemas.microsoft.com/office/drawing/2014/main" id="{87297BD0-85BD-195B-7C19-57468CBFF8D5}"/>
              </a:ext>
            </a:extLst>
          </p:cNvPr>
          <p:cNvSpPr>
            <a:spLocks noGrp="1"/>
          </p:cNvSpPr>
          <p:nvPr>
            <p:ph type="title"/>
          </p:nvPr>
        </p:nvSpPr>
        <p:spPr>
          <a:xfrm>
            <a:off x="698400" y="576000"/>
            <a:ext cx="5112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820036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sp>
        <p:nvSpPr>
          <p:cNvPr id="3" name="Plassholder for tittel 1">
            <a:extLst>
              <a:ext uri="{FF2B5EF4-FFF2-40B4-BE49-F238E27FC236}">
                <a16:creationId xmlns:a16="http://schemas.microsoft.com/office/drawing/2014/main" id="{7AEC8805-52CB-E34B-9268-90EEB6F49A83}"/>
              </a:ext>
            </a:extLst>
          </p:cNvPr>
          <p:cNvSpPr>
            <a:spLocks noGrp="1"/>
          </p:cNvSpPr>
          <p:nvPr>
            <p:ph type="title"/>
          </p:nvPr>
        </p:nvSpPr>
        <p:spPr>
          <a:xfrm>
            <a:off x="698400" y="576000"/>
            <a:ext cx="5112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4" name="Content Placeholder 2">
            <a:extLst>
              <a:ext uri="{FF2B5EF4-FFF2-40B4-BE49-F238E27FC236}">
                <a16:creationId xmlns:a16="http://schemas.microsoft.com/office/drawing/2014/main" id="{4940726E-3A69-B756-491B-683A608D94C4}"/>
              </a:ext>
            </a:extLst>
          </p:cNvPr>
          <p:cNvSpPr>
            <a:spLocks noGrp="1"/>
          </p:cNvSpPr>
          <p:nvPr>
            <p:ph sz="quarter" idx="12" hasCustomPrompt="1"/>
          </p:nvPr>
        </p:nvSpPr>
        <p:spPr>
          <a:xfrm>
            <a:off x="6096000" y="0"/>
            <a:ext cx="6096000" cy="6858000"/>
          </a:xfrm>
          <a:prstGeom prst="rect">
            <a:avLst/>
          </a:prstGeom>
          <a:solidFill>
            <a:schemeClr val="accent3">
              <a:alpha val="20000"/>
            </a:schemeClr>
          </a:solidFill>
        </p:spPr>
        <p:txBody>
          <a:bodyPr lIns="0" tIns="180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5" name="Text Placeholder 11">
            <a:extLst>
              <a:ext uri="{FF2B5EF4-FFF2-40B4-BE49-F238E27FC236}">
                <a16:creationId xmlns:a16="http://schemas.microsoft.com/office/drawing/2014/main" id="{C03422D2-6444-4FBE-B355-C96CAAB4F9C7}"/>
              </a:ext>
            </a:extLst>
          </p:cNvPr>
          <p:cNvSpPr>
            <a:spLocks noGrp="1"/>
          </p:cNvSpPr>
          <p:nvPr>
            <p:ph type="body" sz="quarter" idx="13"/>
          </p:nvPr>
        </p:nvSpPr>
        <p:spPr>
          <a:xfrm>
            <a:off x="1188000" y="1656000"/>
            <a:ext cx="4622400" cy="3960000"/>
          </a:xfrm>
          <a:prstGeom prst="rect">
            <a:avLst/>
          </a:prstGeom>
        </p:spPr>
        <p:txBody>
          <a:bodyPr/>
          <a:lstStyle>
            <a:lvl1pPr>
              <a:defRPr sz="2400" b="0" i="0">
                <a:solidFill>
                  <a:schemeClr val="tx1"/>
                </a:solidFill>
                <a:latin typeface="+mj-lt"/>
                <a:cs typeface="Arial" panose="020B0604020202020204" pitchFamily="34" charset="0"/>
              </a:defRPr>
            </a:lvl1pPr>
            <a:lvl2pPr>
              <a:defRPr sz="2250" b="0" i="0">
                <a:solidFill>
                  <a:schemeClr val="tx1"/>
                </a:solidFill>
                <a:latin typeface="+mj-lt"/>
                <a:cs typeface="Arial" panose="020B0604020202020204" pitchFamily="34" charset="0"/>
              </a:defRPr>
            </a:lvl2pPr>
            <a:lvl3pPr>
              <a:defRPr sz="2250" b="0" i="0">
                <a:solidFill>
                  <a:schemeClr val="tx1"/>
                </a:solidFill>
                <a:latin typeface="+mj-lt"/>
                <a:cs typeface="Arial" panose="020B0604020202020204" pitchFamily="34" charset="0"/>
              </a:defRPr>
            </a:lvl3pPr>
            <a:lvl4pPr marL="1080000" indent="-252000">
              <a:spcBef>
                <a:spcPts val="0"/>
              </a:spcBef>
              <a:buClr>
                <a:schemeClr val="accent5"/>
              </a:buClr>
              <a:buSzPct val="80000"/>
              <a:defRPr sz="2250" b="0" i="0">
                <a:solidFill>
                  <a:schemeClr val="tx1"/>
                </a:solidFill>
                <a:latin typeface="+mj-lt"/>
                <a:cs typeface="Arial" panose="020B0604020202020204" pitchFamily="34" charset="0"/>
              </a:defRPr>
            </a:lvl4pPr>
            <a:lvl5pPr marL="1332000" indent="-252000">
              <a:spcBef>
                <a:spcPts val="0"/>
              </a:spcBef>
              <a:buClr>
                <a:schemeClr val="accent5"/>
              </a:buClr>
              <a:buSzPct val="80000"/>
              <a:defRPr sz="2250" b="0" i="0">
                <a:solidFill>
                  <a:schemeClr val="tx1"/>
                </a:solidFill>
                <a:latin typeface="+mj-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1536780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wide format)">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01D461B5-3E30-4E42-851B-9EFB76348C72}"/>
              </a:ext>
            </a:extLst>
          </p:cNvPr>
          <p:cNvSpPr>
            <a:spLocks noGrp="1"/>
          </p:cNvSpPr>
          <p:nvPr>
            <p:ph type="pic" sz="quarter" idx="11" hasCustomPrompt="1"/>
          </p:nvPr>
        </p:nvSpPr>
        <p:spPr>
          <a:xfrm>
            <a:off x="720000" y="1656000"/>
            <a:ext cx="10748100" cy="4392000"/>
          </a:xfrm>
          <a:prstGeom prst="rect">
            <a:avLst/>
          </a:prstGeom>
          <a:solidFill>
            <a:schemeClr val="accent1"/>
          </a:solidFill>
        </p:spPr>
        <p:txBody>
          <a:bodyPr lIns="0" tIns="1080000" rIns="0" bIns="0" anchor="t" anchorCtr="0">
            <a:noAutofit/>
          </a:bodyPr>
          <a:lstStyle>
            <a:lvl1pPr marL="0" indent="0" algn="ctr">
              <a:lnSpc>
                <a:spcPct val="90000"/>
              </a:lnSpc>
              <a:buFontTx/>
              <a:buNone/>
              <a:defRPr sz="2600" b="0" i="0" baseline="0">
                <a:solidFill>
                  <a:schemeClr val="bg1"/>
                </a:solidFill>
                <a:latin typeface="Arial" panose="020B0604020202020204" pitchFamily="34" charset="0"/>
                <a:cs typeface="Arial" panose="020B0604020202020204" pitchFamily="34" charset="0"/>
              </a:defRPr>
            </a:lvl1pPr>
          </a:lstStyle>
          <a:p>
            <a:r>
              <a:rPr lang="en-GB"/>
              <a:t>Klikk på ikonet </a:t>
            </a:r>
            <a:br>
              <a:rPr lang="en-GB"/>
            </a:br>
            <a:r>
              <a:rPr lang="en-GB"/>
              <a:t>for å legge inn bilde</a:t>
            </a:r>
          </a:p>
          <a:p>
            <a:endParaRPr lang="en-GB"/>
          </a:p>
          <a:p>
            <a:r>
              <a:rPr lang="en-GB"/>
              <a:t> </a:t>
            </a:r>
            <a:endParaRPr lang="en-NO"/>
          </a:p>
        </p:txBody>
      </p:sp>
      <p:sp>
        <p:nvSpPr>
          <p:cNvPr id="7" name="Plassholder for tittel 1">
            <a:extLst>
              <a:ext uri="{FF2B5EF4-FFF2-40B4-BE49-F238E27FC236}">
                <a16:creationId xmlns:a16="http://schemas.microsoft.com/office/drawing/2014/main" id="{9772BF01-5F7A-334C-81D7-6CB72CA6A32D}"/>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8" name="Text Placeholder 2">
            <a:extLst>
              <a:ext uri="{FF2B5EF4-FFF2-40B4-BE49-F238E27FC236}">
                <a16:creationId xmlns:a16="http://schemas.microsoft.com/office/drawing/2014/main" id="{4A6BA728-19DB-774F-96DA-FD0B5AE2B456}"/>
              </a:ext>
            </a:extLst>
          </p:cNvPr>
          <p:cNvSpPr>
            <a:spLocks noGrp="1"/>
          </p:cNvSpPr>
          <p:nvPr>
            <p:ph type="body" sz="quarter" idx="12"/>
          </p:nvPr>
        </p:nvSpPr>
        <p:spPr>
          <a:xfrm>
            <a:off x="698399" y="1044000"/>
            <a:ext cx="6479999" cy="396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279431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content (wide forma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1454BE4-7B35-B344-9661-8E8D25CB551C}"/>
              </a:ext>
            </a:extLst>
          </p:cNvPr>
          <p:cNvSpPr>
            <a:spLocks noGrp="1"/>
          </p:cNvSpPr>
          <p:nvPr>
            <p:ph sz="quarter" idx="14" hasCustomPrompt="1"/>
          </p:nvPr>
        </p:nvSpPr>
        <p:spPr>
          <a:xfrm>
            <a:off x="720000" y="1656000"/>
            <a:ext cx="10748100" cy="4392000"/>
          </a:xfrm>
          <a:prstGeom prst="rect">
            <a:avLst/>
          </a:prstGeom>
          <a:solidFill>
            <a:schemeClr val="accent3">
              <a:alpha val="20000"/>
            </a:schemeClr>
          </a:solidFill>
        </p:spPr>
        <p:txBody>
          <a:bodyPr lIns="0" tIns="720000" rIns="0" bIns="0"/>
          <a:lstStyle>
            <a:lvl1pPr marL="0" indent="0" algn="ctr">
              <a:buFontTx/>
              <a:buNone/>
              <a:defRPr sz="2500" b="0" i="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a:t>Click to add content</a:t>
            </a:r>
            <a:br>
              <a:rPr lang="en-GB"/>
            </a:br>
            <a:r>
              <a:rPr lang="en-GB"/>
              <a:t>(chart / figure / video etc.)</a:t>
            </a:r>
            <a:endParaRPr lang="en-NO"/>
          </a:p>
        </p:txBody>
      </p:sp>
      <p:sp>
        <p:nvSpPr>
          <p:cNvPr id="8" name="Plassholder for tittel 1">
            <a:extLst>
              <a:ext uri="{FF2B5EF4-FFF2-40B4-BE49-F238E27FC236}">
                <a16:creationId xmlns:a16="http://schemas.microsoft.com/office/drawing/2014/main" id="{0811D2F2-6859-554E-95A6-EE6C0984D797}"/>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14" name="Text Placeholder 2">
            <a:extLst>
              <a:ext uri="{FF2B5EF4-FFF2-40B4-BE49-F238E27FC236}">
                <a16:creationId xmlns:a16="http://schemas.microsoft.com/office/drawing/2014/main" id="{454F8FFA-C2DF-F444-8743-831698F27780}"/>
              </a:ext>
            </a:extLst>
          </p:cNvPr>
          <p:cNvSpPr>
            <a:spLocks noGrp="1"/>
          </p:cNvSpPr>
          <p:nvPr>
            <p:ph type="body" sz="quarter" idx="16"/>
          </p:nvPr>
        </p:nvSpPr>
        <p:spPr>
          <a:xfrm>
            <a:off x="698399" y="1044000"/>
            <a:ext cx="6479999" cy="396000"/>
          </a:xfrm>
          <a:prstGeom prst="rect">
            <a:avLst/>
          </a:prstGeom>
        </p:spPr>
        <p:txBody>
          <a:bodyPr lIns="0" tIns="0" rIns="0" bIns="0">
            <a:noAutofit/>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Tree>
    <p:extLst>
      <p:ext uri="{BB962C8B-B14F-4D97-AF65-F5344CB8AC3E}">
        <p14:creationId xmlns:p14="http://schemas.microsoft.com/office/powerpoint/2010/main" val="7332220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6"/>
          <p:cNvSpPr>
            <a:spLocks noGrp="1" noChangeArrowheads="1"/>
          </p:cNvSpPr>
          <p:nvPr>
            <p:ph type="sldNum" sz="quarter" idx="10"/>
          </p:nvPr>
        </p:nvSpPr>
        <p:spPr>
          <a:ln/>
        </p:spPr>
        <p:txBody>
          <a:bodyPr/>
          <a:lstStyle>
            <a:lvl1pPr>
              <a:defRPr/>
            </a:lvl1pPr>
          </a:lstStyle>
          <a:p>
            <a:fld id="{FAEFB388-42AA-4DF2-851A-CCA4A06B24AA}" type="slidenum">
              <a:rPr lang="nb-NO" smtClean="0"/>
              <a:t>‹#›</a:t>
            </a:fld>
            <a:endParaRPr lang="nb-NO"/>
          </a:p>
        </p:txBody>
      </p:sp>
    </p:spTree>
    <p:extLst>
      <p:ext uri="{BB962C8B-B14F-4D97-AF65-F5344CB8AC3E}">
        <p14:creationId xmlns:p14="http://schemas.microsoft.com/office/powerpoint/2010/main" val="24573631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58851" y="1906588"/>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242051" y="1906588"/>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E1E1E">
                    <a:lumMod val="50000"/>
                    <a:lumOff val="50000"/>
                  </a:srgbClr>
                </a:solidFill>
                <a:effectLst/>
                <a:uLnTx/>
                <a:uFillTx/>
                <a:latin typeface="Arial" panose="020B0604020202020204" pitchFamily="34" charset="0"/>
                <a:ea typeface="+mn-ea"/>
                <a:cs typeface="Arial" panose="020B0604020202020204" pitchFamily="34" charset="0"/>
              </a:rPr>
              <a:t>  </a:t>
            </a:r>
            <a:fld id="{1AF003EF-B102-4C23-B720-E5C3BC82409C}" type="slidenum">
              <a:rPr kumimoji="0" lang="nb-NO" sz="1000" b="0" i="0" u="none" strike="noStrike" kern="1200" cap="none" spc="0" normalizeH="0" baseline="0" noProof="0">
                <a:ln>
                  <a:noFill/>
                </a:ln>
                <a:solidFill>
                  <a:srgbClr val="1E1E1E">
                    <a:lumMod val="50000"/>
                    <a:lumOff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000" b="0" i="0" u="none" strike="noStrike" kern="1200" cap="none" spc="0" normalizeH="0" baseline="0" noProof="0">
              <a:ln>
                <a:noFill/>
              </a:ln>
              <a:solidFill>
                <a:srgbClr val="1E1E1E">
                  <a:lumMod val="50000"/>
                  <a:lumOff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217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8B66-3168-0840-8026-F8E26BC1451F}"/>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DE41926F-0865-8043-A5DD-C5EE8EF52B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6BAA7DBC-7CBC-3041-8A3E-48923F2C60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2832588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VAR blå (forside)">
    <p:bg>
      <p:bgPr>
        <a:solidFill>
          <a:srgbClr val="000046"/>
        </a:solidFill>
        <a:effectLst/>
      </p:bgPr>
    </p:bg>
    <p:spTree>
      <p:nvGrpSpPr>
        <p:cNvPr id="1" name=""/>
        <p:cNvGrpSpPr/>
        <p:nvPr/>
      </p:nvGrpSpPr>
      <p:grpSpPr>
        <a:xfrm>
          <a:off x="0" y="0"/>
          <a:ext cx="0" cy="0"/>
          <a:chOff x="0" y="0"/>
          <a:chExt cx="0" cy="0"/>
        </a:xfrm>
      </p:grpSpPr>
      <p:pic>
        <p:nvPicPr>
          <p:cNvPr id="5" name="Grafikk 6">
            <a:extLst>
              <a:ext uri="{FF2B5EF4-FFF2-40B4-BE49-F238E27FC236}">
                <a16:creationId xmlns:a16="http://schemas.microsoft.com/office/drawing/2014/main" id="{62A28B87-4FEF-B239-395B-11BD0C781775}"/>
              </a:ext>
            </a:extLst>
          </p:cNvPr>
          <p:cNvPicPr>
            <a:picLocks noChangeAspect="1"/>
          </p:cNvPicPr>
          <p:nvPr userDrawn="1"/>
        </p:nvPicPr>
        <p:blipFill>
          <a:blip r:embed="rId2"/>
          <a:srcRect/>
          <a:stretch/>
        </p:blipFill>
        <p:spPr>
          <a:xfrm>
            <a:off x="9612000" y="790575"/>
            <a:ext cx="1850388" cy="503018"/>
          </a:xfrm>
          <a:prstGeom prst="rect">
            <a:avLst/>
          </a:prstGeom>
          <a:noFill/>
        </p:spPr>
      </p:pic>
    </p:spTree>
    <p:extLst>
      <p:ext uri="{BB962C8B-B14F-4D97-AF65-F5344CB8AC3E}">
        <p14:creationId xmlns:p14="http://schemas.microsoft.com/office/powerpoint/2010/main" val="31978912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VAR blå (stor logo nede)">
    <p:bg>
      <p:bgPr>
        <a:solidFill>
          <a:srgbClr val="000046"/>
        </a:solidFill>
        <a:effectLst/>
      </p:bgPr>
    </p:bg>
    <p:spTree>
      <p:nvGrpSpPr>
        <p:cNvPr id="1" name=""/>
        <p:cNvGrpSpPr/>
        <p:nvPr/>
      </p:nvGrpSpPr>
      <p:grpSpPr>
        <a:xfrm>
          <a:off x="0" y="0"/>
          <a:ext cx="0" cy="0"/>
          <a:chOff x="0" y="0"/>
          <a:chExt cx="0" cy="0"/>
        </a:xfrm>
      </p:grpSpPr>
      <p:pic>
        <p:nvPicPr>
          <p:cNvPr id="2" name="Grafikk 6">
            <a:extLst>
              <a:ext uri="{FF2B5EF4-FFF2-40B4-BE49-F238E27FC236}">
                <a16:creationId xmlns:a16="http://schemas.microsoft.com/office/drawing/2014/main" id="{4551E325-F976-D7DF-E482-D6F3E52731DA}"/>
              </a:ext>
            </a:extLst>
          </p:cNvPr>
          <p:cNvPicPr>
            <a:picLocks noChangeAspect="1"/>
          </p:cNvPicPr>
          <p:nvPr userDrawn="1"/>
        </p:nvPicPr>
        <p:blipFill>
          <a:blip r:embed="rId2"/>
          <a:srcRect/>
          <a:stretch/>
        </p:blipFill>
        <p:spPr>
          <a:xfrm>
            <a:off x="9990000" y="5976000"/>
            <a:ext cx="1458000" cy="396349"/>
          </a:xfrm>
          <a:prstGeom prst="rect">
            <a:avLst/>
          </a:prstGeom>
          <a:noFill/>
        </p:spPr>
      </p:pic>
    </p:spTree>
    <p:extLst>
      <p:ext uri="{BB962C8B-B14F-4D97-AF65-F5344CB8AC3E}">
        <p14:creationId xmlns:p14="http://schemas.microsoft.com/office/powerpoint/2010/main" val="1665782329"/>
      </p:ext>
    </p:extLst>
  </p:cSld>
  <p:clrMapOvr>
    <a:masterClrMapping/>
  </p:clrMapOvr>
  <p:extLst>
    <p:ext uri="{DCECCB84-F9BA-43D5-87BE-67443E8EF086}">
      <p15:sldGuideLst xmlns:p15="http://schemas.microsoft.com/office/powerpoint/2012/main">
        <p15:guide id="1" orient="horz" pos="4008">
          <p15:clr>
            <a:srgbClr val="FBAE40"/>
          </p15:clr>
        </p15:guide>
        <p15:guide id="2" orient="horz" pos="376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VAR blå (liten logo)">
    <p:bg>
      <p:bgPr>
        <a:solidFill>
          <a:srgbClr val="000046"/>
        </a:solidFill>
        <a:effectLst/>
      </p:bgPr>
    </p:bg>
    <p:spTree>
      <p:nvGrpSpPr>
        <p:cNvPr id="1" name=""/>
        <p:cNvGrpSpPr/>
        <p:nvPr/>
      </p:nvGrpSpPr>
      <p:grpSpPr>
        <a:xfrm>
          <a:off x="0" y="0"/>
          <a:ext cx="0" cy="0"/>
          <a:chOff x="0" y="0"/>
          <a:chExt cx="0" cy="0"/>
        </a:xfrm>
      </p:grpSpPr>
      <p:pic>
        <p:nvPicPr>
          <p:cNvPr id="2" name="Grafikk 6">
            <a:extLst>
              <a:ext uri="{FF2B5EF4-FFF2-40B4-BE49-F238E27FC236}">
                <a16:creationId xmlns:a16="http://schemas.microsoft.com/office/drawing/2014/main" id="{FACCF8A8-BD26-4DDC-735B-AFF882852B01}"/>
              </a:ext>
            </a:extLst>
          </p:cNvPr>
          <p:cNvPicPr>
            <a:picLocks noChangeAspect="1"/>
          </p:cNvPicPr>
          <p:nvPr userDrawn="1"/>
        </p:nvPicPr>
        <p:blipFill>
          <a:blip r:embed="rId2"/>
          <a:srcRect/>
          <a:stretch/>
        </p:blipFill>
        <p:spPr>
          <a:xfrm>
            <a:off x="11088000" y="6300000"/>
            <a:ext cx="597600" cy="162455"/>
          </a:xfrm>
          <a:prstGeom prst="rect">
            <a:avLst/>
          </a:prstGeom>
          <a:noFill/>
        </p:spPr>
      </p:pic>
    </p:spTree>
    <p:extLst>
      <p:ext uri="{BB962C8B-B14F-4D97-AF65-F5344CB8AC3E}">
        <p14:creationId xmlns:p14="http://schemas.microsoft.com/office/powerpoint/2010/main" val="42787441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VAR blå (uten logo)">
    <p:bg>
      <p:bgPr>
        <a:solidFill>
          <a:srgbClr val="00004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6350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VAR rosa (forside)">
    <p:bg>
      <p:bgPr>
        <a:solidFill>
          <a:srgbClr val="EDDCDC"/>
        </a:solidFill>
        <a:effectLst/>
      </p:bgPr>
    </p:bg>
    <p:spTree>
      <p:nvGrpSpPr>
        <p:cNvPr id="1" name=""/>
        <p:cNvGrpSpPr/>
        <p:nvPr/>
      </p:nvGrpSpPr>
      <p:grpSpPr>
        <a:xfrm>
          <a:off x="0" y="0"/>
          <a:ext cx="0" cy="0"/>
          <a:chOff x="0" y="0"/>
          <a:chExt cx="0" cy="0"/>
        </a:xfrm>
      </p:grpSpPr>
      <p:pic>
        <p:nvPicPr>
          <p:cNvPr id="3" name="Grafikk 6">
            <a:extLst>
              <a:ext uri="{FF2B5EF4-FFF2-40B4-BE49-F238E27FC236}">
                <a16:creationId xmlns:a16="http://schemas.microsoft.com/office/drawing/2014/main" id="{EDEBE3ED-400C-A554-0865-4A006DBE20D2}"/>
              </a:ext>
            </a:extLst>
          </p:cNvPr>
          <p:cNvPicPr>
            <a:picLocks noChangeAspect="1"/>
          </p:cNvPicPr>
          <p:nvPr userDrawn="1"/>
        </p:nvPicPr>
        <p:blipFill>
          <a:blip r:embed="rId2"/>
          <a:srcRect/>
          <a:stretch/>
        </p:blipFill>
        <p:spPr>
          <a:xfrm>
            <a:off x="9612000" y="790575"/>
            <a:ext cx="1850387" cy="503018"/>
          </a:xfrm>
          <a:prstGeom prst="rect">
            <a:avLst/>
          </a:prstGeom>
          <a:noFill/>
        </p:spPr>
      </p:pic>
    </p:spTree>
    <p:extLst>
      <p:ext uri="{BB962C8B-B14F-4D97-AF65-F5344CB8AC3E}">
        <p14:creationId xmlns:p14="http://schemas.microsoft.com/office/powerpoint/2010/main" val="27999129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VAR rosa (stor logo nede)">
    <p:bg>
      <p:bgPr>
        <a:solidFill>
          <a:srgbClr val="EDDCDC"/>
        </a:solidFill>
        <a:effectLst/>
      </p:bgPr>
    </p:bg>
    <p:spTree>
      <p:nvGrpSpPr>
        <p:cNvPr id="1" name=""/>
        <p:cNvGrpSpPr/>
        <p:nvPr/>
      </p:nvGrpSpPr>
      <p:grpSpPr>
        <a:xfrm>
          <a:off x="0" y="0"/>
          <a:ext cx="0" cy="0"/>
          <a:chOff x="0" y="0"/>
          <a:chExt cx="0" cy="0"/>
        </a:xfrm>
      </p:grpSpPr>
      <p:pic>
        <p:nvPicPr>
          <p:cNvPr id="3" name="Grafikk 6">
            <a:extLst>
              <a:ext uri="{FF2B5EF4-FFF2-40B4-BE49-F238E27FC236}">
                <a16:creationId xmlns:a16="http://schemas.microsoft.com/office/drawing/2014/main" id="{EDEBE3ED-400C-A554-0865-4A006DBE20D2}"/>
              </a:ext>
            </a:extLst>
          </p:cNvPr>
          <p:cNvPicPr>
            <a:picLocks noChangeAspect="1"/>
          </p:cNvPicPr>
          <p:nvPr userDrawn="1"/>
        </p:nvPicPr>
        <p:blipFill>
          <a:blip r:embed="rId2"/>
          <a:srcRect/>
          <a:stretch/>
        </p:blipFill>
        <p:spPr>
          <a:xfrm>
            <a:off x="9990000" y="5976000"/>
            <a:ext cx="1458000" cy="396350"/>
          </a:xfrm>
          <a:prstGeom prst="rect">
            <a:avLst/>
          </a:prstGeom>
          <a:noFill/>
        </p:spPr>
      </p:pic>
    </p:spTree>
    <p:extLst>
      <p:ext uri="{BB962C8B-B14F-4D97-AF65-F5344CB8AC3E}">
        <p14:creationId xmlns:p14="http://schemas.microsoft.com/office/powerpoint/2010/main" val="23676381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VAR rosa (liten logo)">
    <p:bg>
      <p:bgPr>
        <a:solidFill>
          <a:schemeClr val="bg2"/>
        </a:solidFill>
        <a:effectLst/>
      </p:bgPr>
    </p:bg>
    <p:spTree>
      <p:nvGrpSpPr>
        <p:cNvPr id="1" name=""/>
        <p:cNvGrpSpPr/>
        <p:nvPr/>
      </p:nvGrpSpPr>
      <p:grpSpPr>
        <a:xfrm>
          <a:off x="0" y="0"/>
          <a:ext cx="0" cy="0"/>
          <a:chOff x="0" y="0"/>
          <a:chExt cx="0" cy="0"/>
        </a:xfrm>
      </p:grpSpPr>
      <p:pic>
        <p:nvPicPr>
          <p:cNvPr id="3" name="Grafikk 6">
            <a:extLst>
              <a:ext uri="{FF2B5EF4-FFF2-40B4-BE49-F238E27FC236}">
                <a16:creationId xmlns:a16="http://schemas.microsoft.com/office/drawing/2014/main" id="{EFB06283-509E-763E-13F9-6CB53FD2BB7C}"/>
              </a:ext>
            </a:extLst>
          </p:cNvPr>
          <p:cNvPicPr>
            <a:picLocks noChangeAspect="1"/>
          </p:cNvPicPr>
          <p:nvPr userDrawn="1"/>
        </p:nvPicPr>
        <p:blipFill>
          <a:blip r:embed="rId2"/>
          <a:srcRect/>
          <a:stretch/>
        </p:blipFill>
        <p:spPr>
          <a:xfrm>
            <a:off x="11088000" y="6300000"/>
            <a:ext cx="597600" cy="162454"/>
          </a:xfrm>
          <a:prstGeom prst="rect">
            <a:avLst/>
          </a:prstGeom>
          <a:noFill/>
        </p:spPr>
      </p:pic>
    </p:spTree>
    <p:extLst>
      <p:ext uri="{BB962C8B-B14F-4D97-AF65-F5344CB8AC3E}">
        <p14:creationId xmlns:p14="http://schemas.microsoft.com/office/powerpoint/2010/main" val="37750046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VAR rosa (uten logo)">
    <p:bg>
      <p:bgPr>
        <a:solidFill>
          <a:srgbClr val="EDDDD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6773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VAR_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6880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VAR hvit (liten logo)">
    <p:spTree>
      <p:nvGrpSpPr>
        <p:cNvPr id="1" name=""/>
        <p:cNvGrpSpPr/>
        <p:nvPr/>
      </p:nvGrpSpPr>
      <p:grpSpPr>
        <a:xfrm>
          <a:off x="0" y="0"/>
          <a:ext cx="0" cy="0"/>
          <a:chOff x="0" y="0"/>
          <a:chExt cx="0" cy="0"/>
        </a:xfrm>
      </p:grpSpPr>
      <p:pic>
        <p:nvPicPr>
          <p:cNvPr id="4" name="Grafikk 6">
            <a:extLst>
              <a:ext uri="{FF2B5EF4-FFF2-40B4-BE49-F238E27FC236}">
                <a16:creationId xmlns:a16="http://schemas.microsoft.com/office/drawing/2014/main" id="{35B4CE58-3ACB-83E4-1C34-001B681BFA58}"/>
              </a:ext>
            </a:extLst>
          </p:cNvPr>
          <p:cNvPicPr>
            <a:picLocks noChangeAspect="1"/>
          </p:cNvPicPr>
          <p:nvPr userDrawn="1"/>
        </p:nvPicPr>
        <p:blipFill>
          <a:blip r:embed="rId2"/>
          <a:srcRect/>
          <a:stretch/>
        </p:blipFill>
        <p:spPr>
          <a:xfrm>
            <a:off x="11088000" y="6300000"/>
            <a:ext cx="597600" cy="162454"/>
          </a:xfrm>
          <a:prstGeom prst="rect">
            <a:avLst/>
          </a:prstGeom>
          <a:noFill/>
        </p:spPr>
      </p:pic>
    </p:spTree>
    <p:extLst>
      <p:ext uri="{BB962C8B-B14F-4D97-AF65-F5344CB8AC3E}">
        <p14:creationId xmlns:p14="http://schemas.microsoft.com/office/powerpoint/2010/main" val="278242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42F1-1945-BF46-95B8-E64393053411}"/>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6DD0F4F2-F515-0E48-8A1A-33E14B5E1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C1C494-0F0D-A940-A16F-D357736622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A4821E65-D1D8-CE4F-AEA1-B695806C3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CCB41D-5198-0E46-B6E7-3144942811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31150775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VAR lyseblå">
    <p:bg>
      <p:bgPr>
        <a:solidFill>
          <a:srgbClr val="96C8FF">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240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VAR helsidebilde">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01D461B5-3E30-4E42-851B-9EFB76348C72}"/>
              </a:ext>
            </a:extLst>
          </p:cNvPr>
          <p:cNvSpPr>
            <a:spLocks noGrp="1"/>
          </p:cNvSpPr>
          <p:nvPr>
            <p:ph type="pic" sz="quarter" idx="11" hasCustomPrompt="1"/>
          </p:nvPr>
        </p:nvSpPr>
        <p:spPr>
          <a:xfrm>
            <a:off x="0" y="0"/>
            <a:ext cx="12192000" cy="6858000"/>
          </a:xfrm>
          <a:prstGeom prst="rect">
            <a:avLst/>
          </a:prstGeom>
          <a:solidFill>
            <a:schemeClr val="accent5"/>
          </a:solidFill>
        </p:spPr>
        <p:txBody>
          <a:bodyPr lIns="0" tIns="1800000" rIns="0" bIns="0" anchor="t" anchorCtr="0">
            <a:noAutofit/>
          </a:bodyPr>
          <a:lstStyle>
            <a:lvl1pPr marL="0" indent="0" algn="ctr">
              <a:buFontTx/>
              <a:buNone/>
              <a:defRPr sz="4000" b="0" i="0" baseline="0">
                <a:solidFill>
                  <a:schemeClr val="bg1"/>
                </a:solidFill>
                <a:latin typeface="Arial" panose="020B0604020202020204" pitchFamily="34" charset="0"/>
                <a:cs typeface="Arial" panose="020B0604020202020204" pitchFamily="34" charset="0"/>
              </a:defRPr>
            </a:lvl1pPr>
          </a:lstStyle>
          <a:p>
            <a:r>
              <a:rPr lang="en-NO"/>
              <a:t>Klikk på ikonet </a:t>
            </a:r>
            <a:br>
              <a:rPr lang="en-NO"/>
            </a:br>
            <a:r>
              <a:rPr lang="en-NO"/>
              <a:t>for å legge inn bilde</a:t>
            </a:r>
          </a:p>
        </p:txBody>
      </p:sp>
    </p:spTree>
    <p:extLst>
      <p:ext uri="{BB962C8B-B14F-4D97-AF65-F5344CB8AC3E}">
        <p14:creationId xmlns:p14="http://schemas.microsoft.com/office/powerpoint/2010/main" val="25236538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VAR – type sider">
    <p:bg>
      <p:bgPr>
        <a:solidFill>
          <a:srgbClr val="000046"/>
        </a:solidFill>
        <a:effectLst/>
      </p:bgPr>
    </p:bg>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CB930DC5-36D2-F7AD-2DE5-55801FF4917C}"/>
              </a:ext>
            </a:extLst>
          </p:cNvPr>
          <p:cNvSpPr txBox="1">
            <a:spLocks/>
          </p:cNvSpPr>
          <p:nvPr userDrawn="1"/>
        </p:nvSpPr>
        <p:spPr>
          <a:xfrm>
            <a:off x="554246" y="2016000"/>
            <a:ext cx="2596560" cy="4557520"/>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00"/>
              </a:lnSpc>
            </a:pPr>
            <a:r>
              <a:rPr lang="nb-NO" sz="1600" baseline="0">
                <a:solidFill>
                  <a:srgbClr val="FFFFFF"/>
                </a:solidFill>
                <a:latin typeface="Arial" panose="020B0604020202020204" pitchFamily="34" charset="0"/>
                <a:cs typeface="Arial" panose="020B0604020202020204" pitchFamily="34" charset="0"/>
              </a:rPr>
              <a:t>– Forsider</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Side 2 (visjon)</a:t>
            </a:r>
          </a:p>
          <a:p>
            <a:pPr marL="0" marR="0" lvl="0" indent="0" algn="l" defTabSz="914400" rtl="0" eaLnBrk="1" fontAlgn="auto" latinLnBrk="0" hangingPunct="1">
              <a:lnSpc>
                <a:spcPts val="3000"/>
              </a:lnSpc>
              <a:spcBef>
                <a:spcPts val="0"/>
              </a:spcBef>
              <a:spcAft>
                <a:spcPts val="0"/>
              </a:spcAft>
              <a:buClrTx/>
              <a:buSzTx/>
              <a:buFontTx/>
              <a:buNone/>
              <a:tabLst/>
              <a:defRPr/>
            </a:pPr>
            <a:r>
              <a:rPr lang="nb-NO" sz="1600" baseline="0">
                <a:solidFill>
                  <a:srgbClr val="FFFFFF"/>
                </a:solidFill>
                <a:latin typeface="Arial" panose="020B0604020202020204" pitchFamily="34" charset="0"/>
                <a:cs typeface="Arial" panose="020B0604020202020204" pitchFamily="34" charset="0"/>
              </a:rPr>
              <a:t>– Side 3 (innhold)</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Mellomsider</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Tekstsider</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Tekst + bilde</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Bilde</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Grafer/tabeller</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Kart</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Sisteside</a:t>
            </a:r>
          </a:p>
        </p:txBody>
      </p:sp>
      <p:sp>
        <p:nvSpPr>
          <p:cNvPr id="2" name="Freeform 1">
            <a:hlinkClick r:id="" action="ppaction://noaction"/>
            <a:extLst>
              <a:ext uri="{FF2B5EF4-FFF2-40B4-BE49-F238E27FC236}">
                <a16:creationId xmlns:a16="http://schemas.microsoft.com/office/drawing/2014/main" id="{84C77DA5-A3E4-1B3F-BB54-EF5C577B1CD1}"/>
              </a:ext>
            </a:extLst>
          </p:cNvPr>
          <p:cNvSpPr/>
          <p:nvPr userDrawn="1"/>
        </p:nvSpPr>
        <p:spPr>
          <a:xfrm>
            <a:off x="468000" y="468000"/>
            <a:ext cx="1319046" cy="543137"/>
          </a:xfrm>
          <a:custGeom>
            <a:avLst/>
            <a:gdLst>
              <a:gd name="connsiteX0" fmla="*/ 1260000 w 6120000"/>
              <a:gd name="connsiteY0" fmla="*/ 0 h 2520000"/>
              <a:gd name="connsiteX1" fmla="*/ 4860000 w 6120000"/>
              <a:gd name="connsiteY1" fmla="*/ 0 h 2520000"/>
              <a:gd name="connsiteX2" fmla="*/ 6120000 w 6120000"/>
              <a:gd name="connsiteY2" fmla="*/ 1260000 h 2520000"/>
              <a:gd name="connsiteX3" fmla="*/ 4860000 w 6120000"/>
              <a:gd name="connsiteY3" fmla="*/ 2520000 h 2520000"/>
              <a:gd name="connsiteX4" fmla="*/ 1260000 w 6120000"/>
              <a:gd name="connsiteY4" fmla="*/ 2520000 h 2520000"/>
              <a:gd name="connsiteX5" fmla="*/ 0 w 6120000"/>
              <a:gd name="connsiteY5" fmla="*/ 1260000 h 2520000"/>
              <a:gd name="connsiteX6" fmla="*/ 1260000 w 612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000" h="2520000">
                <a:moveTo>
                  <a:pt x="1260000" y="0"/>
                </a:moveTo>
                <a:lnTo>
                  <a:pt x="4860000" y="0"/>
                </a:lnTo>
                <a:cubicBezTo>
                  <a:pt x="5555879" y="0"/>
                  <a:pt x="6120000" y="564121"/>
                  <a:pt x="6120000" y="1260000"/>
                </a:cubicBezTo>
                <a:cubicBezTo>
                  <a:pt x="6120000" y="1955879"/>
                  <a:pt x="5555879" y="2520000"/>
                  <a:pt x="4860000" y="2520000"/>
                </a:cubicBezTo>
                <a:lnTo>
                  <a:pt x="1260000" y="2520000"/>
                </a:lnTo>
                <a:cubicBezTo>
                  <a:pt x="564121" y="2520000"/>
                  <a:pt x="0" y="1955879"/>
                  <a:pt x="0" y="1260000"/>
                </a:cubicBezTo>
                <a:cubicBezTo>
                  <a:pt x="0" y="564121"/>
                  <a:pt x="564121" y="0"/>
                  <a:pt x="1260000" y="0"/>
                </a:cubicBezTo>
                <a:close/>
              </a:path>
            </a:pathLst>
          </a:custGeom>
          <a:solidFill>
            <a:srgbClr val="005F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nb-NO" sz="1600" b="1" baseline="0">
                <a:solidFill>
                  <a:schemeClr val="bg1"/>
                </a:solidFill>
                <a:latin typeface="Arial" panose="020B0604020202020204" pitchFamily="34" charset="0"/>
                <a:cs typeface="Arial" panose="020B0604020202020204" pitchFamily="34" charset="0"/>
              </a:rPr>
              <a:t>Innhold</a:t>
            </a:r>
            <a:endParaRPr lang="en-NO" sz="1600" baseline="0"/>
          </a:p>
        </p:txBody>
      </p:sp>
      <p:sp>
        <p:nvSpPr>
          <p:cNvPr id="5" name="Text Placeholder 4">
            <a:extLst>
              <a:ext uri="{FF2B5EF4-FFF2-40B4-BE49-F238E27FC236}">
                <a16:creationId xmlns:a16="http://schemas.microsoft.com/office/drawing/2014/main" id="{6D487E8A-AFCA-1AAF-D6C0-5E74EC2452E3}"/>
              </a:ext>
            </a:extLst>
          </p:cNvPr>
          <p:cNvSpPr txBox="1">
            <a:spLocks/>
          </p:cNvSpPr>
          <p:nvPr userDrawn="1"/>
        </p:nvSpPr>
        <p:spPr>
          <a:xfrm>
            <a:off x="533477" y="1568461"/>
            <a:ext cx="1319049" cy="393539"/>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nb-NO" sz="1800" b="1" i="0" baseline="0">
                <a:solidFill>
                  <a:srgbClr val="96C8FF"/>
                </a:solidFill>
                <a:latin typeface="Arial" panose="020B0604020202020204" pitchFamily="34" charset="0"/>
                <a:cs typeface="Arial" panose="020B0604020202020204" pitchFamily="34" charset="0"/>
              </a:rPr>
              <a:t>Type sider</a:t>
            </a:r>
          </a:p>
        </p:txBody>
      </p:sp>
      <p:cxnSp>
        <p:nvCxnSpPr>
          <p:cNvPr id="6" name="Straight Connector 5">
            <a:extLst>
              <a:ext uri="{FF2B5EF4-FFF2-40B4-BE49-F238E27FC236}">
                <a16:creationId xmlns:a16="http://schemas.microsoft.com/office/drawing/2014/main" id="{634225F5-0484-DCFA-B837-584296717BCC}"/>
              </a:ext>
            </a:extLst>
          </p:cNvPr>
          <p:cNvCxnSpPr>
            <a:cxnSpLocks/>
          </p:cNvCxnSpPr>
          <p:nvPr userDrawn="1"/>
        </p:nvCxnSpPr>
        <p:spPr>
          <a:xfrm>
            <a:off x="2634522" y="458978"/>
            <a:ext cx="0" cy="6034419"/>
          </a:xfrm>
          <a:prstGeom prst="line">
            <a:avLst/>
          </a:prstGeom>
          <a:ln w="889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hlinkClick r:id="" action="ppaction://noaction"/>
            <a:extLst>
              <a:ext uri="{FF2B5EF4-FFF2-40B4-BE49-F238E27FC236}">
                <a16:creationId xmlns:a16="http://schemas.microsoft.com/office/drawing/2014/main" id="{4BD88112-EE1C-00FF-C6AE-11FAEC964BEF}"/>
              </a:ext>
            </a:extLst>
          </p:cNvPr>
          <p:cNvSpPr/>
          <p:nvPr userDrawn="1"/>
        </p:nvSpPr>
        <p:spPr>
          <a:xfrm>
            <a:off x="-1043" y="2088000"/>
            <a:ext cx="2448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3" name="Rectangle 2">
            <a:hlinkClick r:id="" action="ppaction://noaction"/>
            <a:extLst>
              <a:ext uri="{FF2B5EF4-FFF2-40B4-BE49-F238E27FC236}">
                <a16:creationId xmlns:a16="http://schemas.microsoft.com/office/drawing/2014/main" id="{3301D742-522A-C4DC-B26B-82C7B4CEE28E}"/>
              </a:ext>
            </a:extLst>
          </p:cNvPr>
          <p:cNvSpPr/>
          <p:nvPr userDrawn="1"/>
        </p:nvSpPr>
        <p:spPr>
          <a:xfrm>
            <a:off x="-1043" y="5544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7" name="Rectangle 6">
            <a:hlinkClick r:id="" action="ppaction://noaction"/>
            <a:extLst>
              <a:ext uri="{FF2B5EF4-FFF2-40B4-BE49-F238E27FC236}">
                <a16:creationId xmlns:a16="http://schemas.microsoft.com/office/drawing/2014/main" id="{581E1005-EA82-03AA-E433-C6BF1B422464}"/>
              </a:ext>
            </a:extLst>
          </p:cNvPr>
          <p:cNvSpPr/>
          <p:nvPr userDrawn="1"/>
        </p:nvSpPr>
        <p:spPr>
          <a:xfrm>
            <a:off x="-1043" y="4776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8" name="Rectangle 7">
            <a:hlinkClick r:id="" action="ppaction://noaction"/>
            <a:extLst>
              <a:ext uri="{FF2B5EF4-FFF2-40B4-BE49-F238E27FC236}">
                <a16:creationId xmlns:a16="http://schemas.microsoft.com/office/drawing/2014/main" id="{A5DD3172-746C-C1E8-A3E8-2FE14CE04212}"/>
              </a:ext>
            </a:extLst>
          </p:cNvPr>
          <p:cNvSpPr/>
          <p:nvPr userDrawn="1"/>
        </p:nvSpPr>
        <p:spPr>
          <a:xfrm>
            <a:off x="-1043" y="4392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9" name="Rectangle 8">
            <a:hlinkClick r:id="" action="ppaction://noaction"/>
            <a:extLst>
              <a:ext uri="{FF2B5EF4-FFF2-40B4-BE49-F238E27FC236}">
                <a16:creationId xmlns:a16="http://schemas.microsoft.com/office/drawing/2014/main" id="{BF338E0A-9424-3AB5-EBDE-5CDE3A7C3996}"/>
              </a:ext>
            </a:extLst>
          </p:cNvPr>
          <p:cNvSpPr/>
          <p:nvPr userDrawn="1"/>
        </p:nvSpPr>
        <p:spPr>
          <a:xfrm>
            <a:off x="-1043" y="5160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0" name="Rectangle 9">
            <a:hlinkClick r:id="" action="ppaction://noaction"/>
            <a:extLst>
              <a:ext uri="{FF2B5EF4-FFF2-40B4-BE49-F238E27FC236}">
                <a16:creationId xmlns:a16="http://schemas.microsoft.com/office/drawing/2014/main" id="{105FE65B-5505-F368-9903-C4235FC3A54B}"/>
              </a:ext>
            </a:extLst>
          </p:cNvPr>
          <p:cNvSpPr/>
          <p:nvPr userDrawn="1"/>
        </p:nvSpPr>
        <p:spPr>
          <a:xfrm>
            <a:off x="-1043" y="4008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1" name="Rectangle 10">
            <a:hlinkClick r:id="" action="ppaction://noaction"/>
            <a:extLst>
              <a:ext uri="{FF2B5EF4-FFF2-40B4-BE49-F238E27FC236}">
                <a16:creationId xmlns:a16="http://schemas.microsoft.com/office/drawing/2014/main" id="{CDDD8396-862F-708A-FF4F-44189089FF16}"/>
              </a:ext>
            </a:extLst>
          </p:cNvPr>
          <p:cNvSpPr/>
          <p:nvPr userDrawn="1"/>
        </p:nvSpPr>
        <p:spPr>
          <a:xfrm>
            <a:off x="-1043" y="3240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3" name="Rectangle 12">
            <a:hlinkClick r:id="" action="ppaction://noaction"/>
            <a:extLst>
              <a:ext uri="{FF2B5EF4-FFF2-40B4-BE49-F238E27FC236}">
                <a16:creationId xmlns:a16="http://schemas.microsoft.com/office/drawing/2014/main" id="{26A346D5-66CB-A4B9-10C4-662874683543}"/>
              </a:ext>
            </a:extLst>
          </p:cNvPr>
          <p:cNvSpPr/>
          <p:nvPr userDrawn="1"/>
        </p:nvSpPr>
        <p:spPr>
          <a:xfrm>
            <a:off x="-1043" y="3624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7" name="Rectangle 16">
            <a:hlinkClick r:id="" action="ppaction://noaction"/>
            <a:extLst>
              <a:ext uri="{FF2B5EF4-FFF2-40B4-BE49-F238E27FC236}">
                <a16:creationId xmlns:a16="http://schemas.microsoft.com/office/drawing/2014/main" id="{2040A5B9-F0C1-3B92-793B-F4DDC26399B6}"/>
              </a:ext>
            </a:extLst>
          </p:cNvPr>
          <p:cNvSpPr/>
          <p:nvPr userDrawn="1"/>
        </p:nvSpPr>
        <p:spPr>
          <a:xfrm>
            <a:off x="-1043" y="2472000"/>
            <a:ext cx="2448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8" name="Rectangle 17">
            <a:hlinkClick r:id="" action="ppaction://noaction"/>
            <a:extLst>
              <a:ext uri="{FF2B5EF4-FFF2-40B4-BE49-F238E27FC236}">
                <a16:creationId xmlns:a16="http://schemas.microsoft.com/office/drawing/2014/main" id="{787ECACD-149D-98FA-2A27-0C60E2B3DE16}"/>
              </a:ext>
            </a:extLst>
          </p:cNvPr>
          <p:cNvSpPr/>
          <p:nvPr userDrawn="1"/>
        </p:nvSpPr>
        <p:spPr>
          <a:xfrm>
            <a:off x="-1043" y="2856000"/>
            <a:ext cx="2448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7663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VAR – Tips og triks">
    <p:bg>
      <p:bgPr>
        <a:solidFill>
          <a:schemeClr val="bg2"/>
        </a:solidFill>
        <a:effectLst/>
      </p:bgPr>
    </p:bg>
    <p:spTree>
      <p:nvGrpSpPr>
        <p:cNvPr id="1" name=""/>
        <p:cNvGrpSpPr/>
        <p:nvPr/>
      </p:nvGrpSpPr>
      <p:grpSpPr>
        <a:xfrm>
          <a:off x="0" y="0"/>
          <a:ext cx="0" cy="0"/>
          <a:chOff x="0" y="0"/>
          <a:chExt cx="0" cy="0"/>
        </a:xfrm>
      </p:grpSpPr>
      <p:sp>
        <p:nvSpPr>
          <p:cNvPr id="3" name="Rectangle 2">
            <a:hlinkClick r:id="" action="ppaction://noaction"/>
            <a:extLst>
              <a:ext uri="{FF2B5EF4-FFF2-40B4-BE49-F238E27FC236}">
                <a16:creationId xmlns:a16="http://schemas.microsoft.com/office/drawing/2014/main" id="{3301D742-522A-C4DC-B26B-82C7B4CEE28E}"/>
              </a:ext>
            </a:extLst>
          </p:cNvPr>
          <p:cNvSpPr/>
          <p:nvPr userDrawn="1"/>
        </p:nvSpPr>
        <p:spPr>
          <a:xfrm>
            <a:off x="-1043" y="5184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7" name="Rectangle 6">
            <a:hlinkClick r:id="" action="ppaction://noaction"/>
            <a:extLst>
              <a:ext uri="{FF2B5EF4-FFF2-40B4-BE49-F238E27FC236}">
                <a16:creationId xmlns:a16="http://schemas.microsoft.com/office/drawing/2014/main" id="{581E1005-EA82-03AA-E433-C6BF1B422464}"/>
              </a:ext>
            </a:extLst>
          </p:cNvPr>
          <p:cNvSpPr/>
          <p:nvPr userDrawn="1"/>
        </p:nvSpPr>
        <p:spPr>
          <a:xfrm>
            <a:off x="-1043" y="441257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8" name="Rectangle 7">
            <a:hlinkClick r:id="" action="ppaction://noaction"/>
            <a:extLst>
              <a:ext uri="{FF2B5EF4-FFF2-40B4-BE49-F238E27FC236}">
                <a16:creationId xmlns:a16="http://schemas.microsoft.com/office/drawing/2014/main" id="{A5DD3172-746C-C1E8-A3E8-2FE14CE04212}"/>
              </a:ext>
            </a:extLst>
          </p:cNvPr>
          <p:cNvSpPr/>
          <p:nvPr userDrawn="1"/>
        </p:nvSpPr>
        <p:spPr>
          <a:xfrm>
            <a:off x="-1043" y="4026856"/>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9" name="Rectangle 8">
            <a:hlinkClick r:id="" action="ppaction://noaction"/>
            <a:extLst>
              <a:ext uri="{FF2B5EF4-FFF2-40B4-BE49-F238E27FC236}">
                <a16:creationId xmlns:a16="http://schemas.microsoft.com/office/drawing/2014/main" id="{BF338E0A-9424-3AB5-EBDE-5CDE3A7C3996}"/>
              </a:ext>
            </a:extLst>
          </p:cNvPr>
          <p:cNvSpPr/>
          <p:nvPr userDrawn="1"/>
        </p:nvSpPr>
        <p:spPr>
          <a:xfrm>
            <a:off x="-1043" y="4798284"/>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0" name="Rectangle 9">
            <a:hlinkClick r:id="" action="ppaction://noaction"/>
            <a:extLst>
              <a:ext uri="{FF2B5EF4-FFF2-40B4-BE49-F238E27FC236}">
                <a16:creationId xmlns:a16="http://schemas.microsoft.com/office/drawing/2014/main" id="{105FE65B-5505-F368-9903-C4235FC3A54B}"/>
              </a:ext>
            </a:extLst>
          </p:cNvPr>
          <p:cNvSpPr/>
          <p:nvPr userDrawn="1"/>
        </p:nvSpPr>
        <p:spPr>
          <a:xfrm>
            <a:off x="-1043" y="3641142"/>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1" name="Rectangle 10">
            <a:hlinkClick r:id="" action="ppaction://noaction"/>
            <a:extLst>
              <a:ext uri="{FF2B5EF4-FFF2-40B4-BE49-F238E27FC236}">
                <a16:creationId xmlns:a16="http://schemas.microsoft.com/office/drawing/2014/main" id="{CDDD8396-862F-708A-FF4F-44189089FF16}"/>
              </a:ext>
            </a:extLst>
          </p:cNvPr>
          <p:cNvSpPr/>
          <p:nvPr userDrawn="1"/>
        </p:nvSpPr>
        <p:spPr>
          <a:xfrm>
            <a:off x="-1043" y="2869714"/>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2" name="Rectangle 11">
            <a:hlinkClick r:id="" action="ppaction://noaction"/>
            <a:extLst>
              <a:ext uri="{FF2B5EF4-FFF2-40B4-BE49-F238E27FC236}">
                <a16:creationId xmlns:a16="http://schemas.microsoft.com/office/drawing/2014/main" id="{4BD88112-EE1C-00FF-C6AE-11FAEC964BEF}"/>
              </a:ext>
            </a:extLst>
          </p:cNvPr>
          <p:cNvSpPr/>
          <p:nvPr userDrawn="1"/>
        </p:nvSpPr>
        <p:spPr>
          <a:xfrm>
            <a:off x="-1043" y="2484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3" name="Rectangle 12">
            <a:hlinkClick r:id="" action="ppaction://noaction"/>
            <a:extLst>
              <a:ext uri="{FF2B5EF4-FFF2-40B4-BE49-F238E27FC236}">
                <a16:creationId xmlns:a16="http://schemas.microsoft.com/office/drawing/2014/main" id="{26A346D5-66CB-A4B9-10C4-662874683543}"/>
              </a:ext>
            </a:extLst>
          </p:cNvPr>
          <p:cNvSpPr/>
          <p:nvPr userDrawn="1"/>
        </p:nvSpPr>
        <p:spPr>
          <a:xfrm>
            <a:off x="-1043" y="3255428"/>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8" name="Rectangle 17">
            <a:hlinkClick r:id="" action="ppaction://noaction"/>
            <a:extLst>
              <a:ext uri="{FF2B5EF4-FFF2-40B4-BE49-F238E27FC236}">
                <a16:creationId xmlns:a16="http://schemas.microsoft.com/office/drawing/2014/main" id="{C183BF4B-2F89-ABA9-E4B9-2586AEA3E1E0}"/>
              </a:ext>
            </a:extLst>
          </p:cNvPr>
          <p:cNvSpPr/>
          <p:nvPr userDrawn="1"/>
        </p:nvSpPr>
        <p:spPr>
          <a:xfrm>
            <a:off x="9515195" y="4108432"/>
            <a:ext cx="2484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9" name="Rectangle 18">
            <a:hlinkClick r:id="" action="ppaction://noaction"/>
            <a:extLst>
              <a:ext uri="{FF2B5EF4-FFF2-40B4-BE49-F238E27FC236}">
                <a16:creationId xmlns:a16="http://schemas.microsoft.com/office/drawing/2014/main" id="{07BB7F3C-CA0A-B989-D4E6-D49B9516FA92}"/>
              </a:ext>
            </a:extLst>
          </p:cNvPr>
          <p:cNvSpPr/>
          <p:nvPr userDrawn="1"/>
        </p:nvSpPr>
        <p:spPr>
          <a:xfrm>
            <a:off x="9515195" y="4492432"/>
            <a:ext cx="2484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20" name="Rectangle 19">
            <a:hlinkClick r:id="" action="ppaction://noaction"/>
            <a:extLst>
              <a:ext uri="{FF2B5EF4-FFF2-40B4-BE49-F238E27FC236}">
                <a16:creationId xmlns:a16="http://schemas.microsoft.com/office/drawing/2014/main" id="{37A69237-B77B-A1DF-4B83-EAA425AF4FB0}"/>
              </a:ext>
            </a:extLst>
          </p:cNvPr>
          <p:cNvSpPr/>
          <p:nvPr userDrawn="1"/>
        </p:nvSpPr>
        <p:spPr>
          <a:xfrm>
            <a:off x="9515195" y="3340432"/>
            <a:ext cx="2484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21" name="Rectangle 20">
            <a:hlinkClick r:id="" action="ppaction://noaction"/>
            <a:extLst>
              <a:ext uri="{FF2B5EF4-FFF2-40B4-BE49-F238E27FC236}">
                <a16:creationId xmlns:a16="http://schemas.microsoft.com/office/drawing/2014/main" id="{A420A95C-7168-5BDC-E459-57FDC80EC267}"/>
              </a:ext>
            </a:extLst>
          </p:cNvPr>
          <p:cNvSpPr/>
          <p:nvPr userDrawn="1"/>
        </p:nvSpPr>
        <p:spPr>
          <a:xfrm>
            <a:off x="9515195" y="3724432"/>
            <a:ext cx="2484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58B6D8C8-645E-9620-5912-C4BE8E4C7E4D}"/>
              </a:ext>
            </a:extLst>
          </p:cNvPr>
          <p:cNvCxnSpPr>
            <a:cxnSpLocks/>
          </p:cNvCxnSpPr>
          <p:nvPr userDrawn="1"/>
        </p:nvCxnSpPr>
        <p:spPr>
          <a:xfrm>
            <a:off x="9284111" y="468000"/>
            <a:ext cx="0" cy="5786496"/>
          </a:xfrm>
          <a:prstGeom prst="line">
            <a:avLst/>
          </a:prstGeom>
          <a:ln w="889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1996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Bulletpoints +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64796-F283-F343-8FD1-8067265017DE}"/>
              </a:ext>
            </a:extLst>
          </p:cNvPr>
          <p:cNvSpPr/>
          <p:nvPr userDrawn="1"/>
        </p:nvSpPr>
        <p:spPr>
          <a:xfrm>
            <a:off x="720000" y="1656000"/>
            <a:ext cx="5196613"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O"/>
          </a:p>
        </p:txBody>
      </p:sp>
      <p:sp>
        <p:nvSpPr>
          <p:cNvPr id="6" name="Text Placeholder 2">
            <a:extLst>
              <a:ext uri="{FF2B5EF4-FFF2-40B4-BE49-F238E27FC236}">
                <a16:creationId xmlns:a16="http://schemas.microsoft.com/office/drawing/2014/main" id="{E9926DEA-0023-9D42-BF26-906634AEE5C5}"/>
              </a:ext>
            </a:extLst>
          </p:cNvPr>
          <p:cNvSpPr>
            <a:spLocks noGrp="1"/>
          </p:cNvSpPr>
          <p:nvPr>
            <p:ph type="body" sz="quarter" idx="11"/>
          </p:nvPr>
        </p:nvSpPr>
        <p:spPr>
          <a:xfrm>
            <a:off x="11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9" name="Text Placeholder 2">
            <a:extLst>
              <a:ext uri="{FF2B5EF4-FFF2-40B4-BE49-F238E27FC236}">
                <a16:creationId xmlns:a16="http://schemas.microsoft.com/office/drawing/2014/main" id="{76FC8F9B-047C-E94B-9A0F-872B32236DF8}"/>
              </a:ext>
            </a:extLst>
          </p:cNvPr>
          <p:cNvSpPr>
            <a:spLocks noGrp="1"/>
          </p:cNvSpPr>
          <p:nvPr>
            <p:ph type="body" sz="quarter" idx="13"/>
          </p:nvPr>
        </p:nvSpPr>
        <p:spPr>
          <a:xfrm>
            <a:off x="11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7" name="Rectangle 6">
            <a:extLst>
              <a:ext uri="{FF2B5EF4-FFF2-40B4-BE49-F238E27FC236}">
                <a16:creationId xmlns:a16="http://schemas.microsoft.com/office/drawing/2014/main" id="{144B4A5E-3D39-0D41-B517-2C2B3CF376B2}"/>
              </a:ext>
            </a:extLst>
          </p:cNvPr>
          <p:cNvSpPr/>
          <p:nvPr userDrawn="1"/>
        </p:nvSpPr>
        <p:spPr>
          <a:xfrm>
            <a:off x="6285600" y="1656000"/>
            <a:ext cx="5198400" cy="4392000"/>
          </a:xfrm>
          <a:prstGeom prst="rect">
            <a:avLst/>
          </a:prstGeom>
          <a:solidFill>
            <a:srgbClr val="F5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O"/>
          </a:p>
        </p:txBody>
      </p:sp>
      <p:sp>
        <p:nvSpPr>
          <p:cNvPr id="8" name="Text Placeholder 2">
            <a:extLst>
              <a:ext uri="{FF2B5EF4-FFF2-40B4-BE49-F238E27FC236}">
                <a16:creationId xmlns:a16="http://schemas.microsoft.com/office/drawing/2014/main" id="{024DB35E-BCDE-ED4F-B8CF-43DB0CFFF4EF}"/>
              </a:ext>
            </a:extLst>
          </p:cNvPr>
          <p:cNvSpPr>
            <a:spLocks noGrp="1"/>
          </p:cNvSpPr>
          <p:nvPr>
            <p:ph type="body" sz="quarter" idx="14"/>
          </p:nvPr>
        </p:nvSpPr>
        <p:spPr>
          <a:xfrm>
            <a:off x="6588000" y="2880001"/>
            <a:ext cx="4428000" cy="3096000"/>
          </a:xfrm>
          <a:prstGeom prst="rect">
            <a:avLst/>
          </a:prstGeom>
        </p:spPr>
        <p:txBody>
          <a:bodyPr/>
          <a:lstStyle>
            <a:lvl1pPr>
              <a:defRPr b="0" i="0">
                <a:cs typeface="Arial" panose="020B0604020202020204" pitchFamily="34" charset="0"/>
              </a:defRPr>
            </a:lvl1pPr>
            <a:lvl2pPr>
              <a:defRPr b="0" i="0">
                <a:cs typeface="Arial" panose="020B0604020202020204" pitchFamily="34" charset="0"/>
              </a:defRPr>
            </a:lvl2pPr>
            <a:lvl3pPr>
              <a:defRPr b="0" i="0">
                <a:cs typeface="Arial" panose="020B0604020202020204" pitchFamily="34" charset="0"/>
              </a:defRPr>
            </a:lvl3pPr>
          </a:lstStyle>
          <a:p>
            <a:pPr lvl="0"/>
            <a:r>
              <a:rPr lang="en-GB"/>
              <a:t>Click to edit Master text styles</a:t>
            </a:r>
          </a:p>
          <a:p>
            <a:pPr lvl="1"/>
            <a:r>
              <a:rPr lang="en-GB"/>
              <a:t>Second level</a:t>
            </a:r>
          </a:p>
          <a:p>
            <a:pPr lvl="2"/>
            <a:r>
              <a:rPr lang="en-GB"/>
              <a:t>Third level</a:t>
            </a:r>
          </a:p>
        </p:txBody>
      </p:sp>
      <p:sp>
        <p:nvSpPr>
          <p:cNvPr id="10" name="Text Placeholder 2">
            <a:extLst>
              <a:ext uri="{FF2B5EF4-FFF2-40B4-BE49-F238E27FC236}">
                <a16:creationId xmlns:a16="http://schemas.microsoft.com/office/drawing/2014/main" id="{74DCB787-F5F7-D848-97D5-7785272A8C21}"/>
              </a:ext>
            </a:extLst>
          </p:cNvPr>
          <p:cNvSpPr>
            <a:spLocks noGrp="1"/>
          </p:cNvSpPr>
          <p:nvPr>
            <p:ph type="body" sz="quarter" idx="15"/>
          </p:nvPr>
        </p:nvSpPr>
        <p:spPr>
          <a:xfrm>
            <a:off x="6588000" y="2016000"/>
            <a:ext cx="4428000" cy="720000"/>
          </a:xfrm>
          <a:prstGeom prst="rect">
            <a:avLst/>
          </a:prstGeom>
        </p:spPr>
        <p:txBody>
          <a:bodyPr/>
          <a:lstStyle>
            <a:lvl1pPr marL="0" indent="0">
              <a:buFontTx/>
              <a:buNone/>
              <a:defRPr b="0" i="0">
                <a:latin typeface="Arial" panose="020B0604020202020204" pitchFamily="34" charset="0"/>
                <a:cs typeface="Arial" panose="020B0604020202020204" pitchFamily="34" charset="0"/>
              </a:defRPr>
            </a:lvl1pPr>
            <a:lvl2pPr marL="288000" indent="0">
              <a:buFontTx/>
              <a:buNone/>
              <a:defRPr/>
            </a:lvl2pPr>
            <a:lvl3pPr marL="576000" indent="0">
              <a:buFontTx/>
              <a:buNone/>
              <a:defRPr/>
            </a:lvl3pPr>
          </a:lstStyle>
          <a:p>
            <a:pPr lvl="0"/>
            <a:r>
              <a:rPr lang="en-GB"/>
              <a:t>Click to edit Master text styles</a:t>
            </a:r>
          </a:p>
        </p:txBody>
      </p:sp>
      <p:sp>
        <p:nvSpPr>
          <p:cNvPr id="11" name="Plassholder for tittel 1">
            <a:extLst>
              <a:ext uri="{FF2B5EF4-FFF2-40B4-BE49-F238E27FC236}">
                <a16:creationId xmlns:a16="http://schemas.microsoft.com/office/drawing/2014/main" id="{94BD43C7-D89B-9741-ABB4-505713B9C946}"/>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12615609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VAR_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1670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VAR blå (forside)">
    <p:bg>
      <p:bgPr>
        <a:solidFill>
          <a:srgbClr val="000046"/>
        </a:solidFill>
        <a:effectLst/>
      </p:bgPr>
    </p:bg>
    <p:spTree>
      <p:nvGrpSpPr>
        <p:cNvPr id="1" name=""/>
        <p:cNvGrpSpPr/>
        <p:nvPr/>
      </p:nvGrpSpPr>
      <p:grpSpPr>
        <a:xfrm>
          <a:off x="0" y="0"/>
          <a:ext cx="0" cy="0"/>
          <a:chOff x="0" y="0"/>
          <a:chExt cx="0" cy="0"/>
        </a:xfrm>
      </p:grpSpPr>
      <p:pic>
        <p:nvPicPr>
          <p:cNvPr id="5" name="Grafikk 6">
            <a:extLst>
              <a:ext uri="{FF2B5EF4-FFF2-40B4-BE49-F238E27FC236}">
                <a16:creationId xmlns:a16="http://schemas.microsoft.com/office/drawing/2014/main" id="{62A28B87-4FEF-B239-395B-11BD0C781775}"/>
              </a:ext>
            </a:extLst>
          </p:cNvPr>
          <p:cNvPicPr>
            <a:picLocks noChangeAspect="1"/>
          </p:cNvPicPr>
          <p:nvPr userDrawn="1"/>
        </p:nvPicPr>
        <p:blipFill>
          <a:blip r:embed="rId2"/>
          <a:srcRect/>
          <a:stretch/>
        </p:blipFill>
        <p:spPr>
          <a:xfrm>
            <a:off x="9612000" y="790575"/>
            <a:ext cx="1850388" cy="503018"/>
          </a:xfrm>
          <a:prstGeom prst="rect">
            <a:avLst/>
          </a:prstGeom>
          <a:noFill/>
        </p:spPr>
      </p:pic>
    </p:spTree>
    <p:extLst>
      <p:ext uri="{BB962C8B-B14F-4D97-AF65-F5344CB8AC3E}">
        <p14:creationId xmlns:p14="http://schemas.microsoft.com/office/powerpoint/2010/main" val="27503714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VAR blå (stor logo nede)">
    <p:bg>
      <p:bgPr>
        <a:solidFill>
          <a:srgbClr val="000046"/>
        </a:solidFill>
        <a:effectLst/>
      </p:bgPr>
    </p:bg>
    <p:spTree>
      <p:nvGrpSpPr>
        <p:cNvPr id="1" name=""/>
        <p:cNvGrpSpPr/>
        <p:nvPr/>
      </p:nvGrpSpPr>
      <p:grpSpPr>
        <a:xfrm>
          <a:off x="0" y="0"/>
          <a:ext cx="0" cy="0"/>
          <a:chOff x="0" y="0"/>
          <a:chExt cx="0" cy="0"/>
        </a:xfrm>
      </p:grpSpPr>
      <p:pic>
        <p:nvPicPr>
          <p:cNvPr id="2" name="Grafikk 6">
            <a:extLst>
              <a:ext uri="{FF2B5EF4-FFF2-40B4-BE49-F238E27FC236}">
                <a16:creationId xmlns:a16="http://schemas.microsoft.com/office/drawing/2014/main" id="{4551E325-F976-D7DF-E482-D6F3E52731DA}"/>
              </a:ext>
            </a:extLst>
          </p:cNvPr>
          <p:cNvPicPr>
            <a:picLocks noChangeAspect="1"/>
          </p:cNvPicPr>
          <p:nvPr userDrawn="1"/>
        </p:nvPicPr>
        <p:blipFill>
          <a:blip r:embed="rId2"/>
          <a:srcRect/>
          <a:stretch/>
        </p:blipFill>
        <p:spPr>
          <a:xfrm>
            <a:off x="9990000" y="5976000"/>
            <a:ext cx="1458000" cy="396349"/>
          </a:xfrm>
          <a:prstGeom prst="rect">
            <a:avLst/>
          </a:prstGeom>
          <a:noFill/>
        </p:spPr>
      </p:pic>
    </p:spTree>
    <p:extLst>
      <p:ext uri="{BB962C8B-B14F-4D97-AF65-F5344CB8AC3E}">
        <p14:creationId xmlns:p14="http://schemas.microsoft.com/office/powerpoint/2010/main" val="3562361051"/>
      </p:ext>
    </p:extLst>
  </p:cSld>
  <p:clrMapOvr>
    <a:masterClrMapping/>
  </p:clrMapOvr>
  <p:extLst>
    <p:ext uri="{DCECCB84-F9BA-43D5-87BE-67443E8EF086}">
      <p15:sldGuideLst xmlns:p15="http://schemas.microsoft.com/office/powerpoint/2012/main">
        <p15:guide id="1" orient="horz" pos="4008">
          <p15:clr>
            <a:srgbClr val="FBAE40"/>
          </p15:clr>
        </p15:guide>
        <p15:guide id="2" orient="horz" pos="376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VAR blå (liten logo)">
    <p:bg>
      <p:bgPr>
        <a:solidFill>
          <a:srgbClr val="000046"/>
        </a:solidFill>
        <a:effectLst/>
      </p:bgPr>
    </p:bg>
    <p:spTree>
      <p:nvGrpSpPr>
        <p:cNvPr id="1" name=""/>
        <p:cNvGrpSpPr/>
        <p:nvPr/>
      </p:nvGrpSpPr>
      <p:grpSpPr>
        <a:xfrm>
          <a:off x="0" y="0"/>
          <a:ext cx="0" cy="0"/>
          <a:chOff x="0" y="0"/>
          <a:chExt cx="0" cy="0"/>
        </a:xfrm>
      </p:grpSpPr>
      <p:pic>
        <p:nvPicPr>
          <p:cNvPr id="2" name="Grafikk 6">
            <a:extLst>
              <a:ext uri="{FF2B5EF4-FFF2-40B4-BE49-F238E27FC236}">
                <a16:creationId xmlns:a16="http://schemas.microsoft.com/office/drawing/2014/main" id="{FACCF8A8-BD26-4DDC-735B-AFF882852B01}"/>
              </a:ext>
            </a:extLst>
          </p:cNvPr>
          <p:cNvPicPr>
            <a:picLocks noChangeAspect="1"/>
          </p:cNvPicPr>
          <p:nvPr userDrawn="1"/>
        </p:nvPicPr>
        <p:blipFill>
          <a:blip r:embed="rId2"/>
          <a:srcRect/>
          <a:stretch/>
        </p:blipFill>
        <p:spPr>
          <a:xfrm>
            <a:off x="11088000" y="6300000"/>
            <a:ext cx="597600" cy="162455"/>
          </a:xfrm>
          <a:prstGeom prst="rect">
            <a:avLst/>
          </a:prstGeom>
          <a:noFill/>
        </p:spPr>
      </p:pic>
    </p:spTree>
    <p:extLst>
      <p:ext uri="{BB962C8B-B14F-4D97-AF65-F5344CB8AC3E}">
        <p14:creationId xmlns:p14="http://schemas.microsoft.com/office/powerpoint/2010/main" val="3819925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VAR blå (uten logo)">
    <p:bg>
      <p:bgPr>
        <a:solidFill>
          <a:srgbClr val="00004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93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7B1D-2F57-344E-BFAD-3ADF803E5242}"/>
              </a:ext>
            </a:extLst>
          </p:cNvPr>
          <p:cNvSpPr>
            <a:spLocks noGrp="1"/>
          </p:cNvSpPr>
          <p:nvPr>
            <p:ph type="title"/>
          </p:nvPr>
        </p:nvSpPr>
        <p:spPr/>
        <p:txBody>
          <a:bodyPr/>
          <a:lstStyle/>
          <a:p>
            <a:r>
              <a:rPr lang="en-GB"/>
              <a:t>Click to edit Master title style</a:t>
            </a:r>
            <a:endParaRPr lang="en-NO"/>
          </a:p>
        </p:txBody>
      </p:sp>
    </p:spTree>
    <p:extLst>
      <p:ext uri="{BB962C8B-B14F-4D97-AF65-F5344CB8AC3E}">
        <p14:creationId xmlns:p14="http://schemas.microsoft.com/office/powerpoint/2010/main" val="199387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VAR rosa (forside)">
    <p:bg>
      <p:bgPr>
        <a:solidFill>
          <a:srgbClr val="EDDCDC"/>
        </a:solidFill>
        <a:effectLst/>
      </p:bgPr>
    </p:bg>
    <p:spTree>
      <p:nvGrpSpPr>
        <p:cNvPr id="1" name=""/>
        <p:cNvGrpSpPr/>
        <p:nvPr/>
      </p:nvGrpSpPr>
      <p:grpSpPr>
        <a:xfrm>
          <a:off x="0" y="0"/>
          <a:ext cx="0" cy="0"/>
          <a:chOff x="0" y="0"/>
          <a:chExt cx="0" cy="0"/>
        </a:xfrm>
      </p:grpSpPr>
      <p:pic>
        <p:nvPicPr>
          <p:cNvPr id="3" name="Grafikk 6">
            <a:extLst>
              <a:ext uri="{FF2B5EF4-FFF2-40B4-BE49-F238E27FC236}">
                <a16:creationId xmlns:a16="http://schemas.microsoft.com/office/drawing/2014/main" id="{EDEBE3ED-400C-A554-0865-4A006DBE20D2}"/>
              </a:ext>
            </a:extLst>
          </p:cNvPr>
          <p:cNvPicPr>
            <a:picLocks noChangeAspect="1"/>
          </p:cNvPicPr>
          <p:nvPr userDrawn="1"/>
        </p:nvPicPr>
        <p:blipFill>
          <a:blip r:embed="rId2"/>
          <a:srcRect/>
          <a:stretch/>
        </p:blipFill>
        <p:spPr>
          <a:xfrm>
            <a:off x="9612000" y="790575"/>
            <a:ext cx="1850387" cy="503018"/>
          </a:xfrm>
          <a:prstGeom prst="rect">
            <a:avLst/>
          </a:prstGeom>
          <a:noFill/>
        </p:spPr>
      </p:pic>
    </p:spTree>
    <p:extLst>
      <p:ext uri="{BB962C8B-B14F-4D97-AF65-F5344CB8AC3E}">
        <p14:creationId xmlns:p14="http://schemas.microsoft.com/office/powerpoint/2010/main" val="37924419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VAR rosa (stor logo nede)">
    <p:bg>
      <p:bgPr>
        <a:solidFill>
          <a:srgbClr val="EDDCDC"/>
        </a:solidFill>
        <a:effectLst/>
      </p:bgPr>
    </p:bg>
    <p:spTree>
      <p:nvGrpSpPr>
        <p:cNvPr id="1" name=""/>
        <p:cNvGrpSpPr/>
        <p:nvPr/>
      </p:nvGrpSpPr>
      <p:grpSpPr>
        <a:xfrm>
          <a:off x="0" y="0"/>
          <a:ext cx="0" cy="0"/>
          <a:chOff x="0" y="0"/>
          <a:chExt cx="0" cy="0"/>
        </a:xfrm>
      </p:grpSpPr>
      <p:pic>
        <p:nvPicPr>
          <p:cNvPr id="3" name="Grafikk 6">
            <a:extLst>
              <a:ext uri="{FF2B5EF4-FFF2-40B4-BE49-F238E27FC236}">
                <a16:creationId xmlns:a16="http://schemas.microsoft.com/office/drawing/2014/main" id="{EDEBE3ED-400C-A554-0865-4A006DBE20D2}"/>
              </a:ext>
            </a:extLst>
          </p:cNvPr>
          <p:cNvPicPr>
            <a:picLocks noChangeAspect="1"/>
          </p:cNvPicPr>
          <p:nvPr userDrawn="1"/>
        </p:nvPicPr>
        <p:blipFill>
          <a:blip r:embed="rId2"/>
          <a:srcRect/>
          <a:stretch/>
        </p:blipFill>
        <p:spPr>
          <a:xfrm>
            <a:off x="9990000" y="5976000"/>
            <a:ext cx="1458000" cy="396350"/>
          </a:xfrm>
          <a:prstGeom prst="rect">
            <a:avLst/>
          </a:prstGeom>
          <a:noFill/>
        </p:spPr>
      </p:pic>
    </p:spTree>
    <p:extLst>
      <p:ext uri="{BB962C8B-B14F-4D97-AF65-F5344CB8AC3E}">
        <p14:creationId xmlns:p14="http://schemas.microsoft.com/office/powerpoint/2010/main" val="12359613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VAR rosa (liten logo)">
    <p:bg>
      <p:bgPr>
        <a:solidFill>
          <a:schemeClr val="bg2"/>
        </a:solidFill>
        <a:effectLst/>
      </p:bgPr>
    </p:bg>
    <p:spTree>
      <p:nvGrpSpPr>
        <p:cNvPr id="1" name=""/>
        <p:cNvGrpSpPr/>
        <p:nvPr/>
      </p:nvGrpSpPr>
      <p:grpSpPr>
        <a:xfrm>
          <a:off x="0" y="0"/>
          <a:ext cx="0" cy="0"/>
          <a:chOff x="0" y="0"/>
          <a:chExt cx="0" cy="0"/>
        </a:xfrm>
      </p:grpSpPr>
      <p:pic>
        <p:nvPicPr>
          <p:cNvPr id="3" name="Grafikk 6">
            <a:extLst>
              <a:ext uri="{FF2B5EF4-FFF2-40B4-BE49-F238E27FC236}">
                <a16:creationId xmlns:a16="http://schemas.microsoft.com/office/drawing/2014/main" id="{EFB06283-509E-763E-13F9-6CB53FD2BB7C}"/>
              </a:ext>
            </a:extLst>
          </p:cNvPr>
          <p:cNvPicPr>
            <a:picLocks noChangeAspect="1"/>
          </p:cNvPicPr>
          <p:nvPr userDrawn="1"/>
        </p:nvPicPr>
        <p:blipFill>
          <a:blip r:embed="rId2"/>
          <a:srcRect/>
          <a:stretch/>
        </p:blipFill>
        <p:spPr>
          <a:xfrm>
            <a:off x="11088000" y="6300000"/>
            <a:ext cx="597600" cy="162454"/>
          </a:xfrm>
          <a:prstGeom prst="rect">
            <a:avLst/>
          </a:prstGeom>
          <a:noFill/>
        </p:spPr>
      </p:pic>
    </p:spTree>
    <p:extLst>
      <p:ext uri="{BB962C8B-B14F-4D97-AF65-F5344CB8AC3E}">
        <p14:creationId xmlns:p14="http://schemas.microsoft.com/office/powerpoint/2010/main" val="15850824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VAR rosa (uten logo)">
    <p:bg>
      <p:bgPr>
        <a:solidFill>
          <a:srgbClr val="EDDDD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7878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VAR_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5366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VAR hvit (liten logo)">
    <p:spTree>
      <p:nvGrpSpPr>
        <p:cNvPr id="1" name=""/>
        <p:cNvGrpSpPr/>
        <p:nvPr/>
      </p:nvGrpSpPr>
      <p:grpSpPr>
        <a:xfrm>
          <a:off x="0" y="0"/>
          <a:ext cx="0" cy="0"/>
          <a:chOff x="0" y="0"/>
          <a:chExt cx="0" cy="0"/>
        </a:xfrm>
      </p:grpSpPr>
      <p:pic>
        <p:nvPicPr>
          <p:cNvPr id="4" name="Grafikk 6">
            <a:extLst>
              <a:ext uri="{FF2B5EF4-FFF2-40B4-BE49-F238E27FC236}">
                <a16:creationId xmlns:a16="http://schemas.microsoft.com/office/drawing/2014/main" id="{35B4CE58-3ACB-83E4-1C34-001B681BFA58}"/>
              </a:ext>
            </a:extLst>
          </p:cNvPr>
          <p:cNvPicPr>
            <a:picLocks noChangeAspect="1"/>
          </p:cNvPicPr>
          <p:nvPr userDrawn="1"/>
        </p:nvPicPr>
        <p:blipFill>
          <a:blip r:embed="rId2"/>
          <a:srcRect/>
          <a:stretch/>
        </p:blipFill>
        <p:spPr>
          <a:xfrm>
            <a:off x="11088000" y="6300000"/>
            <a:ext cx="597600" cy="162454"/>
          </a:xfrm>
          <a:prstGeom prst="rect">
            <a:avLst/>
          </a:prstGeom>
          <a:noFill/>
        </p:spPr>
      </p:pic>
    </p:spTree>
    <p:extLst>
      <p:ext uri="{BB962C8B-B14F-4D97-AF65-F5344CB8AC3E}">
        <p14:creationId xmlns:p14="http://schemas.microsoft.com/office/powerpoint/2010/main" val="33547373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VAR lyseblå">
    <p:bg>
      <p:bgPr>
        <a:solidFill>
          <a:srgbClr val="96C8FF">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300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VAR helsidebilde">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01D461B5-3E30-4E42-851B-9EFB76348C72}"/>
              </a:ext>
            </a:extLst>
          </p:cNvPr>
          <p:cNvSpPr>
            <a:spLocks noGrp="1"/>
          </p:cNvSpPr>
          <p:nvPr>
            <p:ph type="pic" sz="quarter" idx="11" hasCustomPrompt="1"/>
          </p:nvPr>
        </p:nvSpPr>
        <p:spPr>
          <a:xfrm>
            <a:off x="0" y="0"/>
            <a:ext cx="12192000" cy="6858000"/>
          </a:xfrm>
          <a:prstGeom prst="rect">
            <a:avLst/>
          </a:prstGeom>
          <a:solidFill>
            <a:schemeClr val="accent5"/>
          </a:solidFill>
        </p:spPr>
        <p:txBody>
          <a:bodyPr lIns="0" tIns="1800000" rIns="0" bIns="0" anchor="t" anchorCtr="0">
            <a:noAutofit/>
          </a:bodyPr>
          <a:lstStyle>
            <a:lvl1pPr marL="0" indent="0" algn="ctr">
              <a:buFontTx/>
              <a:buNone/>
              <a:defRPr sz="4000" b="0" i="0" baseline="0">
                <a:solidFill>
                  <a:schemeClr val="bg1"/>
                </a:solidFill>
                <a:latin typeface="Arial" panose="020B0604020202020204" pitchFamily="34" charset="0"/>
                <a:cs typeface="Arial" panose="020B0604020202020204" pitchFamily="34" charset="0"/>
              </a:defRPr>
            </a:lvl1pPr>
          </a:lstStyle>
          <a:p>
            <a:r>
              <a:rPr lang="en-NO"/>
              <a:t>Klikk på ikonet </a:t>
            </a:r>
            <a:br>
              <a:rPr lang="en-NO"/>
            </a:br>
            <a:r>
              <a:rPr lang="en-NO"/>
              <a:t>for å legge inn bilde</a:t>
            </a:r>
          </a:p>
        </p:txBody>
      </p:sp>
    </p:spTree>
    <p:extLst>
      <p:ext uri="{BB962C8B-B14F-4D97-AF65-F5344CB8AC3E}">
        <p14:creationId xmlns:p14="http://schemas.microsoft.com/office/powerpoint/2010/main" val="33301041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VAR – type sider">
    <p:bg>
      <p:bgPr>
        <a:solidFill>
          <a:srgbClr val="000046"/>
        </a:solidFill>
        <a:effectLst/>
      </p:bgPr>
    </p:bg>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CB930DC5-36D2-F7AD-2DE5-55801FF4917C}"/>
              </a:ext>
            </a:extLst>
          </p:cNvPr>
          <p:cNvSpPr txBox="1">
            <a:spLocks/>
          </p:cNvSpPr>
          <p:nvPr userDrawn="1"/>
        </p:nvSpPr>
        <p:spPr>
          <a:xfrm>
            <a:off x="554246" y="2016000"/>
            <a:ext cx="2596560" cy="4557520"/>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00"/>
              </a:lnSpc>
            </a:pPr>
            <a:r>
              <a:rPr lang="nb-NO" sz="1600" baseline="0">
                <a:solidFill>
                  <a:srgbClr val="FFFFFF"/>
                </a:solidFill>
                <a:latin typeface="Arial" panose="020B0604020202020204" pitchFamily="34" charset="0"/>
                <a:cs typeface="Arial" panose="020B0604020202020204" pitchFamily="34" charset="0"/>
              </a:rPr>
              <a:t>– Forsider</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Side 2 (visjon)</a:t>
            </a:r>
          </a:p>
          <a:p>
            <a:pPr marL="0" marR="0" lvl="0" indent="0" algn="l" defTabSz="914400" rtl="0" eaLnBrk="1" fontAlgn="auto" latinLnBrk="0" hangingPunct="1">
              <a:lnSpc>
                <a:spcPts val="3000"/>
              </a:lnSpc>
              <a:spcBef>
                <a:spcPts val="0"/>
              </a:spcBef>
              <a:spcAft>
                <a:spcPts val="0"/>
              </a:spcAft>
              <a:buClrTx/>
              <a:buSzTx/>
              <a:buFontTx/>
              <a:buNone/>
              <a:tabLst/>
              <a:defRPr/>
            </a:pPr>
            <a:r>
              <a:rPr lang="nb-NO" sz="1600" baseline="0">
                <a:solidFill>
                  <a:srgbClr val="FFFFFF"/>
                </a:solidFill>
                <a:latin typeface="Arial" panose="020B0604020202020204" pitchFamily="34" charset="0"/>
                <a:cs typeface="Arial" panose="020B0604020202020204" pitchFamily="34" charset="0"/>
              </a:rPr>
              <a:t>– Side 3 (innhold)</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Mellomsider</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Tekstsider</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Tekst + bilde</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Bilde</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Grafer/tabeller</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Kart</a:t>
            </a:r>
          </a:p>
          <a:p>
            <a:pPr algn="l">
              <a:lnSpc>
                <a:spcPts val="3000"/>
              </a:lnSpc>
            </a:pPr>
            <a:r>
              <a:rPr lang="nb-NO" sz="1600" baseline="0">
                <a:solidFill>
                  <a:srgbClr val="FFFFFF"/>
                </a:solidFill>
                <a:latin typeface="Arial" panose="020B0604020202020204" pitchFamily="34" charset="0"/>
                <a:cs typeface="Arial" panose="020B0604020202020204" pitchFamily="34" charset="0"/>
              </a:rPr>
              <a:t>– Sisteside</a:t>
            </a:r>
          </a:p>
        </p:txBody>
      </p:sp>
      <p:sp>
        <p:nvSpPr>
          <p:cNvPr id="2" name="Freeform 1">
            <a:hlinkClick r:id="" action="ppaction://noaction"/>
            <a:extLst>
              <a:ext uri="{FF2B5EF4-FFF2-40B4-BE49-F238E27FC236}">
                <a16:creationId xmlns:a16="http://schemas.microsoft.com/office/drawing/2014/main" id="{84C77DA5-A3E4-1B3F-BB54-EF5C577B1CD1}"/>
              </a:ext>
            </a:extLst>
          </p:cNvPr>
          <p:cNvSpPr/>
          <p:nvPr userDrawn="1"/>
        </p:nvSpPr>
        <p:spPr>
          <a:xfrm>
            <a:off x="468000" y="468000"/>
            <a:ext cx="1319046" cy="543137"/>
          </a:xfrm>
          <a:custGeom>
            <a:avLst/>
            <a:gdLst>
              <a:gd name="connsiteX0" fmla="*/ 1260000 w 6120000"/>
              <a:gd name="connsiteY0" fmla="*/ 0 h 2520000"/>
              <a:gd name="connsiteX1" fmla="*/ 4860000 w 6120000"/>
              <a:gd name="connsiteY1" fmla="*/ 0 h 2520000"/>
              <a:gd name="connsiteX2" fmla="*/ 6120000 w 6120000"/>
              <a:gd name="connsiteY2" fmla="*/ 1260000 h 2520000"/>
              <a:gd name="connsiteX3" fmla="*/ 4860000 w 6120000"/>
              <a:gd name="connsiteY3" fmla="*/ 2520000 h 2520000"/>
              <a:gd name="connsiteX4" fmla="*/ 1260000 w 6120000"/>
              <a:gd name="connsiteY4" fmla="*/ 2520000 h 2520000"/>
              <a:gd name="connsiteX5" fmla="*/ 0 w 6120000"/>
              <a:gd name="connsiteY5" fmla="*/ 1260000 h 2520000"/>
              <a:gd name="connsiteX6" fmla="*/ 1260000 w 612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000" h="2520000">
                <a:moveTo>
                  <a:pt x="1260000" y="0"/>
                </a:moveTo>
                <a:lnTo>
                  <a:pt x="4860000" y="0"/>
                </a:lnTo>
                <a:cubicBezTo>
                  <a:pt x="5555879" y="0"/>
                  <a:pt x="6120000" y="564121"/>
                  <a:pt x="6120000" y="1260000"/>
                </a:cubicBezTo>
                <a:cubicBezTo>
                  <a:pt x="6120000" y="1955879"/>
                  <a:pt x="5555879" y="2520000"/>
                  <a:pt x="4860000" y="2520000"/>
                </a:cubicBezTo>
                <a:lnTo>
                  <a:pt x="1260000" y="2520000"/>
                </a:lnTo>
                <a:cubicBezTo>
                  <a:pt x="564121" y="2520000"/>
                  <a:pt x="0" y="1955879"/>
                  <a:pt x="0" y="1260000"/>
                </a:cubicBezTo>
                <a:cubicBezTo>
                  <a:pt x="0" y="564121"/>
                  <a:pt x="564121" y="0"/>
                  <a:pt x="1260000" y="0"/>
                </a:cubicBezTo>
                <a:close/>
              </a:path>
            </a:pathLst>
          </a:custGeom>
          <a:solidFill>
            <a:srgbClr val="005F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nb-NO" sz="1600" b="1" baseline="0">
                <a:solidFill>
                  <a:schemeClr val="bg1"/>
                </a:solidFill>
                <a:latin typeface="Arial" panose="020B0604020202020204" pitchFamily="34" charset="0"/>
                <a:cs typeface="Arial" panose="020B0604020202020204" pitchFamily="34" charset="0"/>
              </a:rPr>
              <a:t>Innhold</a:t>
            </a:r>
            <a:endParaRPr lang="en-NO" sz="1600" baseline="0"/>
          </a:p>
        </p:txBody>
      </p:sp>
      <p:sp>
        <p:nvSpPr>
          <p:cNvPr id="5" name="Text Placeholder 4">
            <a:extLst>
              <a:ext uri="{FF2B5EF4-FFF2-40B4-BE49-F238E27FC236}">
                <a16:creationId xmlns:a16="http://schemas.microsoft.com/office/drawing/2014/main" id="{6D487E8A-AFCA-1AAF-D6C0-5E74EC2452E3}"/>
              </a:ext>
            </a:extLst>
          </p:cNvPr>
          <p:cNvSpPr txBox="1">
            <a:spLocks/>
          </p:cNvSpPr>
          <p:nvPr userDrawn="1"/>
        </p:nvSpPr>
        <p:spPr>
          <a:xfrm>
            <a:off x="533477" y="1568461"/>
            <a:ext cx="1319049" cy="393539"/>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nb-NO" sz="1800" b="1" i="0" baseline="0">
                <a:solidFill>
                  <a:srgbClr val="96C8FF"/>
                </a:solidFill>
                <a:latin typeface="Arial" panose="020B0604020202020204" pitchFamily="34" charset="0"/>
                <a:cs typeface="Arial" panose="020B0604020202020204" pitchFamily="34" charset="0"/>
              </a:rPr>
              <a:t>Type sider</a:t>
            </a:r>
          </a:p>
        </p:txBody>
      </p:sp>
      <p:cxnSp>
        <p:nvCxnSpPr>
          <p:cNvPr id="6" name="Straight Connector 5">
            <a:extLst>
              <a:ext uri="{FF2B5EF4-FFF2-40B4-BE49-F238E27FC236}">
                <a16:creationId xmlns:a16="http://schemas.microsoft.com/office/drawing/2014/main" id="{634225F5-0484-DCFA-B837-584296717BCC}"/>
              </a:ext>
            </a:extLst>
          </p:cNvPr>
          <p:cNvCxnSpPr>
            <a:cxnSpLocks/>
          </p:cNvCxnSpPr>
          <p:nvPr userDrawn="1"/>
        </p:nvCxnSpPr>
        <p:spPr>
          <a:xfrm>
            <a:off x="2634522" y="458978"/>
            <a:ext cx="0" cy="6034419"/>
          </a:xfrm>
          <a:prstGeom prst="line">
            <a:avLst/>
          </a:prstGeom>
          <a:ln w="889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hlinkClick r:id="" action="ppaction://noaction"/>
            <a:extLst>
              <a:ext uri="{FF2B5EF4-FFF2-40B4-BE49-F238E27FC236}">
                <a16:creationId xmlns:a16="http://schemas.microsoft.com/office/drawing/2014/main" id="{4BD88112-EE1C-00FF-C6AE-11FAEC964BEF}"/>
              </a:ext>
            </a:extLst>
          </p:cNvPr>
          <p:cNvSpPr/>
          <p:nvPr userDrawn="1"/>
        </p:nvSpPr>
        <p:spPr>
          <a:xfrm>
            <a:off x="-1043" y="2088000"/>
            <a:ext cx="2448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3" name="Rectangle 2">
            <a:hlinkClick r:id="" action="ppaction://noaction"/>
            <a:extLst>
              <a:ext uri="{FF2B5EF4-FFF2-40B4-BE49-F238E27FC236}">
                <a16:creationId xmlns:a16="http://schemas.microsoft.com/office/drawing/2014/main" id="{3301D742-522A-C4DC-B26B-82C7B4CEE28E}"/>
              </a:ext>
            </a:extLst>
          </p:cNvPr>
          <p:cNvSpPr/>
          <p:nvPr userDrawn="1"/>
        </p:nvSpPr>
        <p:spPr>
          <a:xfrm>
            <a:off x="-1043" y="5544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7" name="Rectangle 6">
            <a:hlinkClick r:id="" action="ppaction://noaction"/>
            <a:extLst>
              <a:ext uri="{FF2B5EF4-FFF2-40B4-BE49-F238E27FC236}">
                <a16:creationId xmlns:a16="http://schemas.microsoft.com/office/drawing/2014/main" id="{581E1005-EA82-03AA-E433-C6BF1B422464}"/>
              </a:ext>
            </a:extLst>
          </p:cNvPr>
          <p:cNvSpPr/>
          <p:nvPr userDrawn="1"/>
        </p:nvSpPr>
        <p:spPr>
          <a:xfrm>
            <a:off x="-1043" y="4776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8" name="Rectangle 7">
            <a:hlinkClick r:id="" action="ppaction://noaction"/>
            <a:extLst>
              <a:ext uri="{FF2B5EF4-FFF2-40B4-BE49-F238E27FC236}">
                <a16:creationId xmlns:a16="http://schemas.microsoft.com/office/drawing/2014/main" id="{A5DD3172-746C-C1E8-A3E8-2FE14CE04212}"/>
              </a:ext>
            </a:extLst>
          </p:cNvPr>
          <p:cNvSpPr/>
          <p:nvPr userDrawn="1"/>
        </p:nvSpPr>
        <p:spPr>
          <a:xfrm>
            <a:off x="-1043" y="4392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9" name="Rectangle 8">
            <a:hlinkClick r:id="" action="ppaction://noaction"/>
            <a:extLst>
              <a:ext uri="{FF2B5EF4-FFF2-40B4-BE49-F238E27FC236}">
                <a16:creationId xmlns:a16="http://schemas.microsoft.com/office/drawing/2014/main" id="{BF338E0A-9424-3AB5-EBDE-5CDE3A7C3996}"/>
              </a:ext>
            </a:extLst>
          </p:cNvPr>
          <p:cNvSpPr/>
          <p:nvPr userDrawn="1"/>
        </p:nvSpPr>
        <p:spPr>
          <a:xfrm>
            <a:off x="-1043" y="5160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0" name="Rectangle 9">
            <a:hlinkClick r:id="" action="ppaction://noaction"/>
            <a:extLst>
              <a:ext uri="{FF2B5EF4-FFF2-40B4-BE49-F238E27FC236}">
                <a16:creationId xmlns:a16="http://schemas.microsoft.com/office/drawing/2014/main" id="{105FE65B-5505-F368-9903-C4235FC3A54B}"/>
              </a:ext>
            </a:extLst>
          </p:cNvPr>
          <p:cNvSpPr/>
          <p:nvPr userDrawn="1"/>
        </p:nvSpPr>
        <p:spPr>
          <a:xfrm>
            <a:off x="-1043" y="4008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1" name="Rectangle 10">
            <a:hlinkClick r:id="" action="ppaction://noaction"/>
            <a:extLst>
              <a:ext uri="{FF2B5EF4-FFF2-40B4-BE49-F238E27FC236}">
                <a16:creationId xmlns:a16="http://schemas.microsoft.com/office/drawing/2014/main" id="{CDDD8396-862F-708A-FF4F-44189089FF16}"/>
              </a:ext>
            </a:extLst>
          </p:cNvPr>
          <p:cNvSpPr/>
          <p:nvPr userDrawn="1"/>
        </p:nvSpPr>
        <p:spPr>
          <a:xfrm>
            <a:off x="-1043" y="3240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3" name="Rectangle 12">
            <a:hlinkClick r:id="" action="ppaction://noaction"/>
            <a:extLst>
              <a:ext uri="{FF2B5EF4-FFF2-40B4-BE49-F238E27FC236}">
                <a16:creationId xmlns:a16="http://schemas.microsoft.com/office/drawing/2014/main" id="{26A346D5-66CB-A4B9-10C4-662874683543}"/>
              </a:ext>
            </a:extLst>
          </p:cNvPr>
          <p:cNvSpPr/>
          <p:nvPr userDrawn="1"/>
        </p:nvSpPr>
        <p:spPr>
          <a:xfrm>
            <a:off x="-1043" y="3624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7" name="Rectangle 16">
            <a:hlinkClick r:id="" action="ppaction://noaction"/>
            <a:extLst>
              <a:ext uri="{FF2B5EF4-FFF2-40B4-BE49-F238E27FC236}">
                <a16:creationId xmlns:a16="http://schemas.microsoft.com/office/drawing/2014/main" id="{2040A5B9-F0C1-3B92-793B-F4DDC26399B6}"/>
              </a:ext>
            </a:extLst>
          </p:cNvPr>
          <p:cNvSpPr/>
          <p:nvPr userDrawn="1"/>
        </p:nvSpPr>
        <p:spPr>
          <a:xfrm>
            <a:off x="-1043" y="2472000"/>
            <a:ext cx="2448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8" name="Rectangle 17">
            <a:hlinkClick r:id="" action="ppaction://noaction"/>
            <a:extLst>
              <a:ext uri="{FF2B5EF4-FFF2-40B4-BE49-F238E27FC236}">
                <a16:creationId xmlns:a16="http://schemas.microsoft.com/office/drawing/2014/main" id="{787ECACD-149D-98FA-2A27-0C60E2B3DE16}"/>
              </a:ext>
            </a:extLst>
          </p:cNvPr>
          <p:cNvSpPr/>
          <p:nvPr userDrawn="1"/>
        </p:nvSpPr>
        <p:spPr>
          <a:xfrm>
            <a:off x="-1043" y="2856000"/>
            <a:ext cx="2448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392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VAR – Tips og triks">
    <p:bg>
      <p:bgPr>
        <a:solidFill>
          <a:schemeClr val="bg2"/>
        </a:solidFill>
        <a:effectLst/>
      </p:bgPr>
    </p:bg>
    <p:spTree>
      <p:nvGrpSpPr>
        <p:cNvPr id="1" name=""/>
        <p:cNvGrpSpPr/>
        <p:nvPr/>
      </p:nvGrpSpPr>
      <p:grpSpPr>
        <a:xfrm>
          <a:off x="0" y="0"/>
          <a:ext cx="0" cy="0"/>
          <a:chOff x="0" y="0"/>
          <a:chExt cx="0" cy="0"/>
        </a:xfrm>
      </p:grpSpPr>
      <p:sp>
        <p:nvSpPr>
          <p:cNvPr id="2" name="Freeform 1">
            <a:hlinkClick r:id="" action="ppaction://noaction"/>
            <a:extLst>
              <a:ext uri="{FF2B5EF4-FFF2-40B4-BE49-F238E27FC236}">
                <a16:creationId xmlns:a16="http://schemas.microsoft.com/office/drawing/2014/main" id="{84C77DA5-A3E4-1B3F-BB54-EF5C577B1CD1}"/>
              </a:ext>
            </a:extLst>
          </p:cNvPr>
          <p:cNvSpPr/>
          <p:nvPr userDrawn="1"/>
        </p:nvSpPr>
        <p:spPr>
          <a:xfrm>
            <a:off x="9681167" y="468000"/>
            <a:ext cx="1319046" cy="543137"/>
          </a:xfrm>
          <a:custGeom>
            <a:avLst/>
            <a:gdLst>
              <a:gd name="connsiteX0" fmla="*/ 1260000 w 6120000"/>
              <a:gd name="connsiteY0" fmla="*/ 0 h 2520000"/>
              <a:gd name="connsiteX1" fmla="*/ 4860000 w 6120000"/>
              <a:gd name="connsiteY1" fmla="*/ 0 h 2520000"/>
              <a:gd name="connsiteX2" fmla="*/ 6120000 w 6120000"/>
              <a:gd name="connsiteY2" fmla="*/ 1260000 h 2520000"/>
              <a:gd name="connsiteX3" fmla="*/ 4860000 w 6120000"/>
              <a:gd name="connsiteY3" fmla="*/ 2520000 h 2520000"/>
              <a:gd name="connsiteX4" fmla="*/ 1260000 w 6120000"/>
              <a:gd name="connsiteY4" fmla="*/ 2520000 h 2520000"/>
              <a:gd name="connsiteX5" fmla="*/ 0 w 6120000"/>
              <a:gd name="connsiteY5" fmla="*/ 1260000 h 2520000"/>
              <a:gd name="connsiteX6" fmla="*/ 1260000 w 612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000" h="2520000">
                <a:moveTo>
                  <a:pt x="1260000" y="0"/>
                </a:moveTo>
                <a:lnTo>
                  <a:pt x="4860000" y="0"/>
                </a:lnTo>
                <a:cubicBezTo>
                  <a:pt x="5555879" y="0"/>
                  <a:pt x="6120000" y="564121"/>
                  <a:pt x="6120000" y="1260000"/>
                </a:cubicBezTo>
                <a:cubicBezTo>
                  <a:pt x="6120000" y="1955879"/>
                  <a:pt x="5555879" y="2520000"/>
                  <a:pt x="4860000" y="2520000"/>
                </a:cubicBezTo>
                <a:lnTo>
                  <a:pt x="1260000" y="2520000"/>
                </a:lnTo>
                <a:cubicBezTo>
                  <a:pt x="564121" y="2520000"/>
                  <a:pt x="0" y="1955879"/>
                  <a:pt x="0" y="1260000"/>
                </a:cubicBezTo>
                <a:cubicBezTo>
                  <a:pt x="0" y="564121"/>
                  <a:pt x="564121" y="0"/>
                  <a:pt x="1260000" y="0"/>
                </a:cubicBezTo>
                <a:close/>
              </a:path>
            </a:pathLst>
          </a:custGeom>
          <a:solidFill>
            <a:srgbClr val="005F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nb-NO" sz="1600" b="1" baseline="0">
                <a:solidFill>
                  <a:schemeClr val="bg1"/>
                </a:solidFill>
                <a:latin typeface="Arial" panose="020B0604020202020204" pitchFamily="34" charset="0"/>
                <a:cs typeface="Arial" panose="020B0604020202020204" pitchFamily="34" charset="0"/>
              </a:rPr>
              <a:t>Innhold</a:t>
            </a:r>
            <a:endParaRPr lang="en-NO" sz="1600" baseline="0"/>
          </a:p>
        </p:txBody>
      </p:sp>
      <p:sp>
        <p:nvSpPr>
          <p:cNvPr id="3" name="Rectangle 2">
            <a:hlinkClick r:id="" action="ppaction://noaction"/>
            <a:extLst>
              <a:ext uri="{FF2B5EF4-FFF2-40B4-BE49-F238E27FC236}">
                <a16:creationId xmlns:a16="http://schemas.microsoft.com/office/drawing/2014/main" id="{3301D742-522A-C4DC-B26B-82C7B4CEE28E}"/>
              </a:ext>
            </a:extLst>
          </p:cNvPr>
          <p:cNvSpPr/>
          <p:nvPr userDrawn="1"/>
        </p:nvSpPr>
        <p:spPr>
          <a:xfrm>
            <a:off x="-1043" y="5184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7" name="Rectangle 6">
            <a:hlinkClick r:id="" action="ppaction://noaction"/>
            <a:extLst>
              <a:ext uri="{FF2B5EF4-FFF2-40B4-BE49-F238E27FC236}">
                <a16:creationId xmlns:a16="http://schemas.microsoft.com/office/drawing/2014/main" id="{581E1005-EA82-03AA-E433-C6BF1B422464}"/>
              </a:ext>
            </a:extLst>
          </p:cNvPr>
          <p:cNvSpPr/>
          <p:nvPr userDrawn="1"/>
        </p:nvSpPr>
        <p:spPr>
          <a:xfrm>
            <a:off x="-1043" y="441257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8" name="Rectangle 7">
            <a:hlinkClick r:id="" action="ppaction://noaction"/>
            <a:extLst>
              <a:ext uri="{FF2B5EF4-FFF2-40B4-BE49-F238E27FC236}">
                <a16:creationId xmlns:a16="http://schemas.microsoft.com/office/drawing/2014/main" id="{A5DD3172-746C-C1E8-A3E8-2FE14CE04212}"/>
              </a:ext>
            </a:extLst>
          </p:cNvPr>
          <p:cNvSpPr/>
          <p:nvPr userDrawn="1"/>
        </p:nvSpPr>
        <p:spPr>
          <a:xfrm>
            <a:off x="-1043" y="4026856"/>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9" name="Rectangle 8">
            <a:hlinkClick r:id="" action="ppaction://noaction"/>
            <a:extLst>
              <a:ext uri="{FF2B5EF4-FFF2-40B4-BE49-F238E27FC236}">
                <a16:creationId xmlns:a16="http://schemas.microsoft.com/office/drawing/2014/main" id="{BF338E0A-9424-3AB5-EBDE-5CDE3A7C3996}"/>
              </a:ext>
            </a:extLst>
          </p:cNvPr>
          <p:cNvSpPr/>
          <p:nvPr userDrawn="1"/>
        </p:nvSpPr>
        <p:spPr>
          <a:xfrm>
            <a:off x="-1043" y="4798284"/>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0" name="Rectangle 9">
            <a:hlinkClick r:id="" action="ppaction://noaction"/>
            <a:extLst>
              <a:ext uri="{FF2B5EF4-FFF2-40B4-BE49-F238E27FC236}">
                <a16:creationId xmlns:a16="http://schemas.microsoft.com/office/drawing/2014/main" id="{105FE65B-5505-F368-9903-C4235FC3A54B}"/>
              </a:ext>
            </a:extLst>
          </p:cNvPr>
          <p:cNvSpPr/>
          <p:nvPr userDrawn="1"/>
        </p:nvSpPr>
        <p:spPr>
          <a:xfrm>
            <a:off x="-1043" y="3641142"/>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1" name="Rectangle 10">
            <a:hlinkClick r:id="" action="ppaction://noaction"/>
            <a:extLst>
              <a:ext uri="{FF2B5EF4-FFF2-40B4-BE49-F238E27FC236}">
                <a16:creationId xmlns:a16="http://schemas.microsoft.com/office/drawing/2014/main" id="{CDDD8396-862F-708A-FF4F-44189089FF16}"/>
              </a:ext>
            </a:extLst>
          </p:cNvPr>
          <p:cNvSpPr/>
          <p:nvPr userDrawn="1"/>
        </p:nvSpPr>
        <p:spPr>
          <a:xfrm>
            <a:off x="-1043" y="2869714"/>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2" name="Rectangle 11">
            <a:hlinkClick r:id="" action="ppaction://noaction"/>
            <a:extLst>
              <a:ext uri="{FF2B5EF4-FFF2-40B4-BE49-F238E27FC236}">
                <a16:creationId xmlns:a16="http://schemas.microsoft.com/office/drawing/2014/main" id="{4BD88112-EE1C-00FF-C6AE-11FAEC964BEF}"/>
              </a:ext>
            </a:extLst>
          </p:cNvPr>
          <p:cNvSpPr/>
          <p:nvPr userDrawn="1"/>
        </p:nvSpPr>
        <p:spPr>
          <a:xfrm>
            <a:off x="-1043" y="2484000"/>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3" name="Rectangle 12">
            <a:hlinkClick r:id="" action="ppaction://noaction"/>
            <a:extLst>
              <a:ext uri="{FF2B5EF4-FFF2-40B4-BE49-F238E27FC236}">
                <a16:creationId xmlns:a16="http://schemas.microsoft.com/office/drawing/2014/main" id="{26A346D5-66CB-A4B9-10C4-662874683543}"/>
              </a:ext>
            </a:extLst>
          </p:cNvPr>
          <p:cNvSpPr/>
          <p:nvPr userDrawn="1"/>
        </p:nvSpPr>
        <p:spPr>
          <a:xfrm>
            <a:off x="-1043" y="3255428"/>
            <a:ext cx="2448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4" name="Rectangle 6">
            <a:extLst>
              <a:ext uri="{FF2B5EF4-FFF2-40B4-BE49-F238E27FC236}">
                <a16:creationId xmlns:a16="http://schemas.microsoft.com/office/drawing/2014/main" id="{44219828-B738-F5A7-D8CA-5BB30C92E2ED}"/>
              </a:ext>
            </a:extLst>
          </p:cNvPr>
          <p:cNvSpPr>
            <a:spLocks noChangeArrowheads="1"/>
          </p:cNvSpPr>
          <p:nvPr userDrawn="1"/>
        </p:nvSpPr>
        <p:spPr bwMode="auto">
          <a:xfrm>
            <a:off x="9667277" y="2560432"/>
            <a:ext cx="2160000" cy="36000"/>
          </a:xfrm>
          <a:prstGeom prst="rect">
            <a:avLst/>
          </a:prstGeom>
          <a:solidFill>
            <a:schemeClr val="accent5"/>
          </a:solidFill>
          <a:ln w="9525">
            <a:noFill/>
            <a:miter lim="800000"/>
            <a:headEnd/>
            <a:tailEnd/>
          </a:ln>
        </p:spPr>
        <p:txBody>
          <a:bodyPr wrap="none" lIns="0" tIns="0" rIns="0" bIns="0" anchor="t" anchorCtr="0"/>
          <a:lstStyle/>
          <a:p>
            <a:pPr>
              <a:defRPr/>
            </a:pPr>
            <a:endParaRPr lang="nb-NO" sz="2400">
              <a:solidFill>
                <a:srgbClr val="4F97FF"/>
              </a:solidFill>
              <a:ea typeface="ＭＳ Ｐゴシック" pitchFamily="64" charset="-128"/>
            </a:endParaRPr>
          </a:p>
        </p:txBody>
      </p:sp>
      <p:sp>
        <p:nvSpPr>
          <p:cNvPr id="15" name="Text Placeholder 4">
            <a:extLst>
              <a:ext uri="{FF2B5EF4-FFF2-40B4-BE49-F238E27FC236}">
                <a16:creationId xmlns:a16="http://schemas.microsoft.com/office/drawing/2014/main" id="{4B24EAA5-56F1-3765-71BB-969844EFDAED}"/>
              </a:ext>
            </a:extLst>
          </p:cNvPr>
          <p:cNvSpPr txBox="1">
            <a:spLocks/>
          </p:cNvSpPr>
          <p:nvPr userDrawn="1"/>
        </p:nvSpPr>
        <p:spPr>
          <a:xfrm>
            <a:off x="9681167" y="2884432"/>
            <a:ext cx="2596560" cy="2250001"/>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00"/>
              </a:lnSpc>
            </a:pPr>
            <a:r>
              <a:rPr lang="nb-NO" sz="1600" baseline="0">
                <a:solidFill>
                  <a:schemeClr val="tx1"/>
                </a:solidFill>
                <a:latin typeface="Arial" panose="020B0604020202020204" pitchFamily="34" charset="0"/>
                <a:cs typeface="Arial" panose="020B0604020202020204" pitchFamily="34" charset="0"/>
              </a:rPr>
              <a:t>– Intro til verktøykassen</a:t>
            </a:r>
          </a:p>
          <a:p>
            <a:pPr algn="l">
              <a:lnSpc>
                <a:spcPts val="3000"/>
              </a:lnSpc>
            </a:pPr>
            <a:r>
              <a:rPr lang="nb-NO" sz="1600" baseline="0">
                <a:solidFill>
                  <a:schemeClr val="tx1"/>
                </a:solidFill>
                <a:latin typeface="Arial" panose="020B0604020202020204" pitchFamily="34" charset="0"/>
                <a:cs typeface="Arial" panose="020B0604020202020204" pitchFamily="34" charset="0"/>
              </a:rPr>
              <a:t>– Tekst-tips</a:t>
            </a:r>
          </a:p>
          <a:p>
            <a:pPr algn="l">
              <a:lnSpc>
                <a:spcPts val="3000"/>
              </a:lnSpc>
            </a:pPr>
            <a:r>
              <a:rPr lang="nb-NO" sz="1600" baseline="0">
                <a:solidFill>
                  <a:schemeClr val="tx1"/>
                </a:solidFill>
                <a:latin typeface="Arial" panose="020B0604020202020204" pitchFamily="34" charset="0"/>
                <a:cs typeface="Arial" panose="020B0604020202020204" pitchFamily="34" charset="0"/>
              </a:rPr>
              <a:t>– Overgang (transition)</a:t>
            </a:r>
          </a:p>
          <a:p>
            <a:pPr algn="l">
              <a:lnSpc>
                <a:spcPts val="3000"/>
              </a:lnSpc>
            </a:pPr>
            <a:r>
              <a:rPr lang="nb-NO" sz="1600" baseline="0">
                <a:solidFill>
                  <a:schemeClr val="tx1"/>
                </a:solidFill>
                <a:latin typeface="Arial" panose="020B0604020202020204" pitchFamily="34" charset="0"/>
                <a:cs typeface="Arial" panose="020B0604020202020204" pitchFamily="34" charset="0"/>
              </a:rPr>
              <a:t>– Bilder; fargefilter</a:t>
            </a:r>
          </a:p>
          <a:p>
            <a:pPr algn="l">
              <a:lnSpc>
                <a:spcPts val="3000"/>
              </a:lnSpc>
            </a:pPr>
            <a:r>
              <a:rPr lang="nb-NO" sz="1600" baseline="0">
                <a:solidFill>
                  <a:schemeClr val="tx1"/>
                </a:solidFill>
                <a:latin typeface="Arial" panose="020B0604020202020204" pitchFamily="34" charset="0"/>
                <a:cs typeface="Arial" panose="020B0604020202020204" pitchFamily="34" charset="0"/>
              </a:rPr>
              <a:t>– Diverse; nyttige triks</a:t>
            </a:r>
          </a:p>
        </p:txBody>
      </p:sp>
      <p:sp>
        <p:nvSpPr>
          <p:cNvPr id="16" name="Text Placeholder 4">
            <a:extLst>
              <a:ext uri="{FF2B5EF4-FFF2-40B4-BE49-F238E27FC236}">
                <a16:creationId xmlns:a16="http://schemas.microsoft.com/office/drawing/2014/main" id="{6A940D20-3E70-8E94-5947-73045C7CA7BE}"/>
              </a:ext>
            </a:extLst>
          </p:cNvPr>
          <p:cNvSpPr txBox="1">
            <a:spLocks/>
          </p:cNvSpPr>
          <p:nvPr userDrawn="1"/>
        </p:nvSpPr>
        <p:spPr>
          <a:xfrm>
            <a:off x="9667277" y="1955632"/>
            <a:ext cx="1319049" cy="393539"/>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nb-NO" sz="1800" i="0" baseline="0">
                <a:solidFill>
                  <a:schemeClr val="accent5"/>
                </a:solidFill>
                <a:latin typeface="Arial" panose="020B0604020202020204" pitchFamily="34" charset="0"/>
                <a:cs typeface="Arial" panose="020B0604020202020204" pitchFamily="34" charset="0"/>
              </a:rPr>
              <a:t>Tips og triks</a:t>
            </a:r>
          </a:p>
        </p:txBody>
      </p:sp>
      <p:sp>
        <p:nvSpPr>
          <p:cNvPr id="17" name="Rectangle 16">
            <a:hlinkClick r:id="" action="ppaction://noaction"/>
            <a:extLst>
              <a:ext uri="{FF2B5EF4-FFF2-40B4-BE49-F238E27FC236}">
                <a16:creationId xmlns:a16="http://schemas.microsoft.com/office/drawing/2014/main" id="{5D78C20A-0503-49C1-F468-BC92A2CC76C6}"/>
              </a:ext>
            </a:extLst>
          </p:cNvPr>
          <p:cNvSpPr/>
          <p:nvPr userDrawn="1"/>
        </p:nvSpPr>
        <p:spPr>
          <a:xfrm>
            <a:off x="9515195" y="2956432"/>
            <a:ext cx="2484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8" name="Rectangle 17">
            <a:hlinkClick r:id="" action="ppaction://noaction"/>
            <a:extLst>
              <a:ext uri="{FF2B5EF4-FFF2-40B4-BE49-F238E27FC236}">
                <a16:creationId xmlns:a16="http://schemas.microsoft.com/office/drawing/2014/main" id="{C183BF4B-2F89-ABA9-E4B9-2586AEA3E1E0}"/>
              </a:ext>
            </a:extLst>
          </p:cNvPr>
          <p:cNvSpPr/>
          <p:nvPr userDrawn="1"/>
        </p:nvSpPr>
        <p:spPr>
          <a:xfrm>
            <a:off x="9515195" y="4108432"/>
            <a:ext cx="2484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19" name="Rectangle 18">
            <a:hlinkClick r:id="" action="ppaction://noaction"/>
            <a:extLst>
              <a:ext uri="{FF2B5EF4-FFF2-40B4-BE49-F238E27FC236}">
                <a16:creationId xmlns:a16="http://schemas.microsoft.com/office/drawing/2014/main" id="{07BB7F3C-CA0A-B989-D4E6-D49B9516FA92}"/>
              </a:ext>
            </a:extLst>
          </p:cNvPr>
          <p:cNvSpPr/>
          <p:nvPr userDrawn="1"/>
        </p:nvSpPr>
        <p:spPr>
          <a:xfrm>
            <a:off x="9515195" y="4492432"/>
            <a:ext cx="2484000" cy="288000"/>
          </a:xfrm>
          <a:prstGeom prst="rect">
            <a:avLst/>
          </a:prstGeom>
          <a:solidFill>
            <a:srgbClr val="0028B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20" name="Rectangle 19">
            <a:hlinkClick r:id="" action="ppaction://noaction"/>
            <a:extLst>
              <a:ext uri="{FF2B5EF4-FFF2-40B4-BE49-F238E27FC236}">
                <a16:creationId xmlns:a16="http://schemas.microsoft.com/office/drawing/2014/main" id="{37A69237-B77B-A1DF-4B83-EAA425AF4FB0}"/>
              </a:ext>
            </a:extLst>
          </p:cNvPr>
          <p:cNvSpPr/>
          <p:nvPr userDrawn="1"/>
        </p:nvSpPr>
        <p:spPr>
          <a:xfrm>
            <a:off x="9515195" y="3340432"/>
            <a:ext cx="2484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sp>
        <p:nvSpPr>
          <p:cNvPr id="21" name="Rectangle 20">
            <a:hlinkClick r:id="" action="ppaction://noaction"/>
            <a:extLst>
              <a:ext uri="{FF2B5EF4-FFF2-40B4-BE49-F238E27FC236}">
                <a16:creationId xmlns:a16="http://schemas.microsoft.com/office/drawing/2014/main" id="{A420A95C-7168-5BDC-E459-57FDC80EC267}"/>
              </a:ext>
            </a:extLst>
          </p:cNvPr>
          <p:cNvSpPr/>
          <p:nvPr userDrawn="1"/>
        </p:nvSpPr>
        <p:spPr>
          <a:xfrm>
            <a:off x="9515195" y="3724432"/>
            <a:ext cx="2484000" cy="288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NO" sz="140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58B6D8C8-645E-9620-5912-C4BE8E4C7E4D}"/>
              </a:ext>
            </a:extLst>
          </p:cNvPr>
          <p:cNvCxnSpPr>
            <a:cxnSpLocks/>
          </p:cNvCxnSpPr>
          <p:nvPr userDrawn="1"/>
        </p:nvCxnSpPr>
        <p:spPr>
          <a:xfrm>
            <a:off x="9284111" y="468000"/>
            <a:ext cx="0" cy="5786496"/>
          </a:xfrm>
          <a:prstGeom prst="line">
            <a:avLst/>
          </a:prstGeom>
          <a:ln w="889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2756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sv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4.sv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6.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9.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theme" Target="../theme/theme6.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theme" Target="../theme/theme9.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9FCA11-8A3A-F648-8AED-5874655DCE0B}"/>
              </a:ext>
            </a:extLst>
          </p:cNvPr>
          <p:cNvSpPr>
            <a:spLocks noGrp="1"/>
          </p:cNvSpPr>
          <p:nvPr>
            <p:ph type="title"/>
          </p:nvPr>
        </p:nvSpPr>
        <p:spPr>
          <a:xfrm>
            <a:off x="838200" y="694885"/>
            <a:ext cx="10515600" cy="99580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79347129-BE2C-8241-8CB2-88E86C527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pic>
        <p:nvPicPr>
          <p:cNvPr id="8" name="Graphic 7">
            <a:extLst>
              <a:ext uri="{FF2B5EF4-FFF2-40B4-BE49-F238E27FC236}">
                <a16:creationId xmlns:a16="http://schemas.microsoft.com/office/drawing/2014/main" id="{5F260690-1BEC-224C-8E43-0005611545FA}"/>
              </a:ext>
            </a:extLst>
          </p:cNvPr>
          <p:cNvPicPr>
            <a:picLocks noChangeAspect="1"/>
          </p:cNvPicPr>
          <p:nvPr userDrawn="1"/>
        </p:nvPicPr>
        <p:blipFill>
          <a:blip>
            <a:extLst>
              <a:ext uri="{96DAC541-7B7A-43D3-8B79-37D633B846F1}">
                <asvg:svgBlip xmlns:asvg="http://schemas.microsoft.com/office/drawing/2016/SVG/main" r:embed="rId17"/>
              </a:ext>
            </a:extLst>
          </a:blip>
          <a:srcRect/>
          <a:stretch/>
        </p:blipFill>
        <p:spPr>
          <a:xfrm>
            <a:off x="1" y="5698435"/>
            <a:ext cx="1159564" cy="1159564"/>
          </a:xfrm>
          <a:prstGeom prst="rect">
            <a:avLst/>
          </a:prstGeom>
        </p:spPr>
      </p:pic>
      <p:pic>
        <p:nvPicPr>
          <p:cNvPr id="5" name="Graphic 4">
            <a:extLst>
              <a:ext uri="{FF2B5EF4-FFF2-40B4-BE49-F238E27FC236}">
                <a16:creationId xmlns:a16="http://schemas.microsoft.com/office/drawing/2014/main" id="{0722B31A-EC66-6341-9E43-315623F5ACCA}"/>
              </a:ext>
            </a:extLst>
          </p:cNvPr>
          <p:cNvPicPr>
            <a:picLocks noChangeAspect="1"/>
          </p:cNvPicPr>
          <p:nvPr userDrawn="1"/>
        </p:nvPicPr>
        <p:blipFill>
          <a:blip>
            <a:extLst>
              <a:ext uri="{96DAC541-7B7A-43D3-8B79-37D633B846F1}">
                <asvg:svgBlip xmlns:asvg="http://schemas.microsoft.com/office/drawing/2016/SVG/main" r:embed="rId18"/>
              </a:ext>
            </a:extLst>
          </a:blip>
          <a:srcRect/>
          <a:stretch/>
        </p:blipFill>
        <p:spPr>
          <a:xfrm>
            <a:off x="10550042" y="333375"/>
            <a:ext cx="1306996" cy="361509"/>
          </a:xfrm>
          <a:prstGeom prst="rect">
            <a:avLst/>
          </a:prstGeom>
        </p:spPr>
      </p:pic>
    </p:spTree>
    <p:extLst>
      <p:ext uri="{BB962C8B-B14F-4D97-AF65-F5344CB8AC3E}">
        <p14:creationId xmlns:p14="http://schemas.microsoft.com/office/powerpoint/2010/main" val="1887505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4103" r:id="rId15"/>
  </p:sldLayoutIdLst>
  <p:txStyles>
    <p:titleStyle>
      <a:lvl1pPr algn="l" defTabSz="914400" rtl="0" eaLnBrk="1" latinLnBrk="0" hangingPunct="1">
        <a:lnSpc>
          <a:spcPct val="90000"/>
        </a:lnSpc>
        <a:spcBef>
          <a:spcPct val="0"/>
        </a:spcBef>
        <a:buNone/>
        <a:defRPr sz="4400" kern="1200">
          <a:solidFill>
            <a:srgbClr val="2D449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D449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D449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D449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D449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D449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D449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9FCA11-8A3A-F648-8AED-5874655DCE0B}"/>
              </a:ext>
            </a:extLst>
          </p:cNvPr>
          <p:cNvSpPr>
            <a:spLocks noGrp="1"/>
          </p:cNvSpPr>
          <p:nvPr>
            <p:ph type="title"/>
          </p:nvPr>
        </p:nvSpPr>
        <p:spPr>
          <a:xfrm>
            <a:off x="838200" y="694885"/>
            <a:ext cx="10515600" cy="99580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79347129-BE2C-8241-8CB2-88E86C527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pic>
        <p:nvPicPr>
          <p:cNvPr id="8" name="Graphic 7">
            <a:extLst>
              <a:ext uri="{FF2B5EF4-FFF2-40B4-BE49-F238E27FC236}">
                <a16:creationId xmlns:a16="http://schemas.microsoft.com/office/drawing/2014/main" id="{5F260690-1BEC-224C-8E43-0005611545FA}"/>
              </a:ext>
            </a:extLst>
          </p:cNvPr>
          <p:cNvPicPr>
            <a:picLocks noChangeAspect="1"/>
          </p:cNvPicPr>
          <p:nvPr userDrawn="1"/>
        </p:nvPicPr>
        <p:blipFill>
          <a:blip>
            <a:extLst>
              <a:ext uri="{96DAC541-7B7A-43D3-8B79-37D633B846F1}">
                <asvg:svgBlip xmlns:asvg="http://schemas.microsoft.com/office/drawing/2016/SVG/main" r:embed="rId22"/>
              </a:ext>
            </a:extLst>
          </a:blip>
          <a:stretch>
            <a:fillRect/>
          </a:stretch>
        </p:blipFill>
        <p:spPr>
          <a:xfrm>
            <a:off x="1" y="5698435"/>
            <a:ext cx="1159564" cy="1159564"/>
          </a:xfrm>
          <a:prstGeom prst="rect">
            <a:avLst/>
          </a:prstGeom>
        </p:spPr>
      </p:pic>
      <p:pic>
        <p:nvPicPr>
          <p:cNvPr id="5" name="Graphic 4">
            <a:extLst>
              <a:ext uri="{FF2B5EF4-FFF2-40B4-BE49-F238E27FC236}">
                <a16:creationId xmlns:a16="http://schemas.microsoft.com/office/drawing/2014/main" id="{0722B31A-EC66-6341-9E43-315623F5ACCA}"/>
              </a:ext>
            </a:extLst>
          </p:cNvPr>
          <p:cNvPicPr>
            <a:picLocks noChangeAspect="1"/>
          </p:cNvPicPr>
          <p:nvPr userDrawn="1"/>
        </p:nvPicPr>
        <p:blipFill>
          <a:blip>
            <a:extLst>
              <a:ext uri="{96DAC541-7B7A-43D3-8B79-37D633B846F1}">
                <asvg:svgBlip xmlns:asvg="http://schemas.microsoft.com/office/drawing/2016/SVG/main" r:embed="rId23"/>
              </a:ext>
            </a:extLst>
          </a:blip>
          <a:stretch>
            <a:fillRect/>
          </a:stretch>
        </p:blipFill>
        <p:spPr>
          <a:xfrm>
            <a:off x="10550042" y="333375"/>
            <a:ext cx="1306996" cy="361510"/>
          </a:xfrm>
          <a:prstGeom prst="rect">
            <a:avLst/>
          </a:prstGeom>
        </p:spPr>
      </p:pic>
    </p:spTree>
    <p:extLst>
      <p:ext uri="{BB962C8B-B14F-4D97-AF65-F5344CB8AC3E}">
        <p14:creationId xmlns:p14="http://schemas.microsoft.com/office/powerpoint/2010/main" val="15719190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4096" r:id="rId15"/>
    <p:sldLayoutId id="2147484097" r:id="rId16"/>
    <p:sldLayoutId id="2147484098" r:id="rId17"/>
    <p:sldLayoutId id="2147484099" r:id="rId18"/>
    <p:sldLayoutId id="2147484100" r:id="rId19"/>
    <p:sldLayoutId id="2147484101" r:id="rId20"/>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8851" y="1079500"/>
            <a:ext cx="10363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b-NO"/>
              <a:t>Klikk for å redigere tittelstil</a:t>
            </a:r>
          </a:p>
        </p:txBody>
      </p:sp>
      <p:sp>
        <p:nvSpPr>
          <p:cNvPr id="1027" name="Rectangle 3"/>
          <p:cNvSpPr>
            <a:spLocks noGrp="1" noChangeArrowheads="1"/>
          </p:cNvSpPr>
          <p:nvPr>
            <p:ph type="body" idx="1"/>
          </p:nvPr>
        </p:nvSpPr>
        <p:spPr bwMode="auto">
          <a:xfrm>
            <a:off x="958851" y="1906588"/>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030" name="Rectangle 6"/>
          <p:cNvSpPr>
            <a:spLocks noGrp="1" noChangeArrowheads="1"/>
          </p:cNvSpPr>
          <p:nvPr>
            <p:ph type="sldNum" sz="quarter" idx="4"/>
          </p:nvPr>
        </p:nvSpPr>
        <p:spPr bwMode="auto">
          <a:xfrm>
            <a:off x="958851" y="6477000"/>
            <a:ext cx="10363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800">
                <a:ea typeface="ＭＳ Ｐゴシック" pitchFamily="64" charset="-128"/>
              </a:defRPr>
            </a:lvl1pPr>
          </a:lstStyle>
          <a:p>
            <a:pPr>
              <a:defRPr/>
            </a:pPr>
            <a:r>
              <a:rPr lang="nb-NO"/>
              <a:t>  </a:t>
            </a:r>
            <a:fld id="{EFC2C19A-4DCA-45E1-8E03-3D9F033245E9}" type="slidenum">
              <a:rPr lang="nb-NO"/>
              <a:pPr>
                <a:defRPr/>
              </a:pPr>
              <a:t>‹#›</a:t>
            </a:fld>
            <a:endParaRPr lang="nb-NO"/>
          </a:p>
        </p:txBody>
      </p:sp>
      <p:pic>
        <p:nvPicPr>
          <p:cNvPr id="8" name="Picture 8" descr="prikker-blå+gul">
            <a:extLst>
              <a:ext uri="{FF2B5EF4-FFF2-40B4-BE49-F238E27FC236}">
                <a16:creationId xmlns:a16="http://schemas.microsoft.com/office/drawing/2014/main" id="{E6CB38CE-8D1C-7948-9C46-601BDF84CFA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181600"/>
            <a:ext cx="1631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IVAR">
            <a:extLst>
              <a:ext uri="{FF2B5EF4-FFF2-40B4-BE49-F238E27FC236}">
                <a16:creationId xmlns:a16="http://schemas.microsoft.com/office/drawing/2014/main" id="{33803E82-F795-CA47-BAFE-BFDAA6CB4B8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05455" y="260648"/>
            <a:ext cx="10668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42300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ea typeface="ＭＳ Ｐゴシック" pitchFamily="64" charset="-128"/>
        </a:defRPr>
      </a:lvl2pPr>
      <a:lvl3pPr algn="l" rtl="0" eaLnBrk="1" fontAlgn="base" hangingPunct="1">
        <a:spcBef>
          <a:spcPct val="0"/>
        </a:spcBef>
        <a:spcAft>
          <a:spcPct val="0"/>
        </a:spcAft>
        <a:defRPr sz="2800">
          <a:solidFill>
            <a:schemeClr val="tx2"/>
          </a:solidFill>
          <a:latin typeface="Arial" charset="0"/>
          <a:ea typeface="ＭＳ Ｐゴシック" pitchFamily="64" charset="-128"/>
        </a:defRPr>
      </a:lvl3pPr>
      <a:lvl4pPr algn="l" rtl="0" eaLnBrk="1" fontAlgn="base" hangingPunct="1">
        <a:spcBef>
          <a:spcPct val="0"/>
        </a:spcBef>
        <a:spcAft>
          <a:spcPct val="0"/>
        </a:spcAft>
        <a:defRPr sz="2800">
          <a:solidFill>
            <a:schemeClr val="tx2"/>
          </a:solidFill>
          <a:latin typeface="Arial" charset="0"/>
          <a:ea typeface="ＭＳ Ｐゴシック" pitchFamily="64" charset="-128"/>
        </a:defRPr>
      </a:lvl4pPr>
      <a:lvl5pPr algn="l" rtl="0" eaLnBrk="1" fontAlgn="base" hangingPunct="1">
        <a:spcBef>
          <a:spcPct val="0"/>
        </a:spcBef>
        <a:spcAft>
          <a:spcPct val="0"/>
        </a:spcAft>
        <a:defRPr sz="2800">
          <a:solidFill>
            <a:schemeClr val="tx2"/>
          </a:solidFill>
          <a:latin typeface="Arial" charset="0"/>
          <a:ea typeface="ＭＳ Ｐゴシック" pitchFamily="64" charset="-128"/>
        </a:defRPr>
      </a:lvl5pPr>
      <a:lvl6pPr marL="457200" algn="l" rtl="0" eaLnBrk="1" fontAlgn="base" hangingPunct="1">
        <a:spcBef>
          <a:spcPct val="0"/>
        </a:spcBef>
        <a:spcAft>
          <a:spcPct val="0"/>
        </a:spcAft>
        <a:defRPr sz="2800">
          <a:solidFill>
            <a:schemeClr val="tx2"/>
          </a:solidFill>
          <a:latin typeface="Arial" charset="0"/>
          <a:ea typeface="ＭＳ Ｐゴシック" pitchFamily="64" charset="-128"/>
        </a:defRPr>
      </a:lvl6pPr>
      <a:lvl7pPr marL="914400" algn="l" rtl="0" eaLnBrk="1" fontAlgn="base" hangingPunct="1">
        <a:spcBef>
          <a:spcPct val="0"/>
        </a:spcBef>
        <a:spcAft>
          <a:spcPct val="0"/>
        </a:spcAft>
        <a:defRPr sz="2800">
          <a:solidFill>
            <a:schemeClr val="tx2"/>
          </a:solidFill>
          <a:latin typeface="Arial" charset="0"/>
          <a:ea typeface="ＭＳ Ｐゴシック" pitchFamily="64" charset="-128"/>
        </a:defRPr>
      </a:lvl7pPr>
      <a:lvl8pPr marL="1371600" algn="l" rtl="0" eaLnBrk="1" fontAlgn="base" hangingPunct="1">
        <a:spcBef>
          <a:spcPct val="0"/>
        </a:spcBef>
        <a:spcAft>
          <a:spcPct val="0"/>
        </a:spcAft>
        <a:defRPr sz="2800">
          <a:solidFill>
            <a:schemeClr val="tx2"/>
          </a:solidFill>
          <a:latin typeface="Arial" charset="0"/>
          <a:ea typeface="ＭＳ Ｐゴシック" pitchFamily="64" charset="-128"/>
        </a:defRPr>
      </a:lvl8pPr>
      <a:lvl9pPr marL="1828800" algn="l" rtl="0" eaLnBrk="1" fontAlgn="base" hangingPunct="1">
        <a:spcBef>
          <a:spcPct val="0"/>
        </a:spcBef>
        <a:spcAft>
          <a:spcPct val="0"/>
        </a:spcAft>
        <a:defRPr sz="2800">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8543BDC-0553-40FA-A4DB-EDAAA606CFF6}" type="datetimeFigureOut">
              <a:rPr lang="en-US" smtClean="0"/>
              <a:pPr/>
              <a:t>4/10/2026</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E9AD569-83DD-4E5B-AF97-63825DE45633}" type="slidenum">
              <a:rPr lang="en-US" smtClean="0"/>
              <a:pPr/>
              <a:t>‹#›</a:t>
            </a:fld>
            <a:endParaRPr lang="en-US"/>
          </a:p>
        </p:txBody>
      </p:sp>
    </p:spTree>
    <p:extLst>
      <p:ext uri="{BB962C8B-B14F-4D97-AF65-F5344CB8AC3E}">
        <p14:creationId xmlns:p14="http://schemas.microsoft.com/office/powerpoint/2010/main" val="1391516429"/>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3150853-ABB9-BE48-83DC-AB13B561278E}"/>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20" name="Text Placeholder 19">
            <a:extLst>
              <a:ext uri="{FF2B5EF4-FFF2-40B4-BE49-F238E27FC236}">
                <a16:creationId xmlns:a16="http://schemas.microsoft.com/office/drawing/2014/main" id="{B4B84F26-750D-355C-0EA9-F0A34BA545DF}"/>
              </a:ext>
            </a:extLst>
          </p:cNvPr>
          <p:cNvSpPr>
            <a:spLocks noGrp="1"/>
          </p:cNvSpPr>
          <p:nvPr>
            <p:ph type="body" idx="1"/>
          </p:nvPr>
        </p:nvSpPr>
        <p:spPr>
          <a:xfrm>
            <a:off x="698400" y="1800000"/>
            <a:ext cx="10515600" cy="435133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21" name="Plassholder for bunntekst 4">
            <a:extLst>
              <a:ext uri="{FF2B5EF4-FFF2-40B4-BE49-F238E27FC236}">
                <a16:creationId xmlns:a16="http://schemas.microsoft.com/office/drawing/2014/main" id="{51523C0B-9BA7-F001-EE95-9DDB5EF4A481}"/>
              </a:ext>
            </a:extLst>
          </p:cNvPr>
          <p:cNvSpPr>
            <a:spLocks noGrp="1"/>
          </p:cNvSpPr>
          <p:nvPr>
            <p:ph type="ftr" sz="quarter" idx="3"/>
          </p:nvPr>
        </p:nvSpPr>
        <p:spPr>
          <a:xfrm>
            <a:off x="1800000" y="6480000"/>
            <a:ext cx="3240000" cy="180000"/>
          </a:xfrm>
          <a:prstGeom prst="rect">
            <a:avLst/>
          </a:prstGeom>
        </p:spPr>
        <p:txBody>
          <a:bodyPr vert="horz" lIns="0" tIns="0" rIns="0" bIns="0" rtlCol="0" anchor="t" anchorCtr="0"/>
          <a:lstStyle>
            <a:lvl1pPr algn="l">
              <a:defRPr sz="900" b="0" i="0" baseline="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22" name="Plassholder for lysbildenummer 5">
            <a:extLst>
              <a:ext uri="{FF2B5EF4-FFF2-40B4-BE49-F238E27FC236}">
                <a16:creationId xmlns:a16="http://schemas.microsoft.com/office/drawing/2014/main" id="{953D9333-EDAD-63F7-6B4A-318BE8A82911}"/>
              </a:ext>
            </a:extLst>
          </p:cNvPr>
          <p:cNvSpPr>
            <a:spLocks noGrp="1"/>
          </p:cNvSpPr>
          <p:nvPr>
            <p:ph type="sldNum" sz="quarter" idx="4"/>
          </p:nvPr>
        </p:nvSpPr>
        <p:spPr>
          <a:xfrm>
            <a:off x="279556" y="6480000"/>
            <a:ext cx="251999" cy="180000"/>
          </a:xfrm>
          <a:prstGeom prst="rect">
            <a:avLst/>
          </a:prstGeom>
        </p:spPr>
        <p:txBody>
          <a:bodyPr vert="horz" lIns="0" tIns="0" rIns="0" bIns="0" rtlCol="0" anchor="t" anchorCtr="0"/>
          <a:lstStyle>
            <a:lvl1pPr algn="r">
              <a:defRPr sz="1000" b="0" i="0" baseline="0">
                <a:solidFill>
                  <a:schemeClr val="tx1">
                    <a:lumMod val="50000"/>
                    <a:lumOff val="50000"/>
                  </a:schemeClr>
                </a:solidFill>
                <a:latin typeface="Arial" panose="020B0604020202020204" pitchFamily="34" charset="0"/>
                <a:cs typeface="Arial" panose="020B0604020202020204" pitchFamily="34" charset="0"/>
              </a:defRPr>
            </a:lvl1pPr>
          </a:lstStyle>
          <a:p>
            <a:fld id="{53D171FE-AD57-984C-8E3A-AC897E8C559C}" type="slidenum">
              <a:rPr lang="en-US" smtClean="0"/>
              <a:pPr/>
              <a:t>‹#›</a:t>
            </a:fld>
            <a:endParaRPr lang="en-US"/>
          </a:p>
        </p:txBody>
      </p:sp>
      <p:sp>
        <p:nvSpPr>
          <p:cNvPr id="23" name="Plassholder for dato 3">
            <a:extLst>
              <a:ext uri="{FF2B5EF4-FFF2-40B4-BE49-F238E27FC236}">
                <a16:creationId xmlns:a16="http://schemas.microsoft.com/office/drawing/2014/main" id="{45E0B76F-AFC9-F717-6EB4-DA327B43F557}"/>
              </a:ext>
            </a:extLst>
          </p:cNvPr>
          <p:cNvSpPr>
            <a:spLocks noGrp="1"/>
          </p:cNvSpPr>
          <p:nvPr>
            <p:ph type="dt" sz="half" idx="2"/>
          </p:nvPr>
        </p:nvSpPr>
        <p:spPr>
          <a:xfrm>
            <a:off x="719138" y="6480000"/>
            <a:ext cx="899800" cy="180000"/>
          </a:xfrm>
          <a:prstGeom prst="rect">
            <a:avLst/>
          </a:prstGeom>
        </p:spPr>
        <p:txBody>
          <a:bodyPr vert="horz" lIns="0" tIns="0" rIns="0" bIns="0" rtlCol="0" anchor="t" anchorCtr="0"/>
          <a:lstStyle>
            <a:lvl1pPr algn="l">
              <a:defRPr sz="1000" b="0" i="0" baseline="0">
                <a:solidFill>
                  <a:schemeClr val="tx1">
                    <a:lumMod val="50000"/>
                    <a:lumOff val="50000"/>
                  </a:schemeClr>
                </a:solidFill>
                <a:latin typeface="Arial" panose="020B0604020202020204" pitchFamily="34" charset="0"/>
                <a:cs typeface="Arial" panose="020B0604020202020204" pitchFamily="34" charset="0"/>
              </a:defRPr>
            </a:lvl1pPr>
          </a:lstStyle>
          <a:p>
            <a:fld id="{D8C4D1B0-F7EC-9246-BC6C-D68A7B139686}" type="datetime1">
              <a:rPr lang="nb-NO" smtClean="0"/>
              <a:pPr/>
              <a:t>10.04.2026</a:t>
            </a:fld>
            <a:endParaRPr lang="en-GB"/>
          </a:p>
        </p:txBody>
      </p:sp>
      <p:pic>
        <p:nvPicPr>
          <p:cNvPr id="5" name="Grafikk 6">
            <a:extLst>
              <a:ext uri="{FF2B5EF4-FFF2-40B4-BE49-F238E27FC236}">
                <a16:creationId xmlns:a16="http://schemas.microsoft.com/office/drawing/2014/main" id="{B82EF5AD-0FE1-C4E6-2FF8-46E26D350FE6}"/>
              </a:ext>
            </a:extLst>
          </p:cNvPr>
          <p:cNvPicPr>
            <a:picLocks noChangeAspect="1"/>
          </p:cNvPicPr>
          <p:nvPr userDrawn="1"/>
        </p:nvPicPr>
        <p:blipFill>
          <a:blip r:embed="rId21"/>
          <a:srcRect/>
          <a:stretch/>
        </p:blipFill>
        <p:spPr>
          <a:xfrm>
            <a:off x="11088000" y="6300000"/>
            <a:ext cx="597600" cy="162454"/>
          </a:xfrm>
          <a:prstGeom prst="rect">
            <a:avLst/>
          </a:prstGeom>
          <a:noFill/>
        </p:spPr>
      </p:pic>
    </p:spTree>
    <p:extLst>
      <p:ext uri="{BB962C8B-B14F-4D97-AF65-F5344CB8AC3E}">
        <p14:creationId xmlns:p14="http://schemas.microsoft.com/office/powerpoint/2010/main" val="74011265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2" r:id="rId3"/>
    <p:sldLayoutId id="2147483818" r:id="rId4"/>
    <p:sldLayoutId id="2147483826" r:id="rId5"/>
    <p:sldLayoutId id="2147483830" r:id="rId6"/>
    <p:sldLayoutId id="2147483820" r:id="rId7"/>
    <p:sldLayoutId id="2147483824" r:id="rId8"/>
    <p:sldLayoutId id="2147483831" r:id="rId9"/>
    <p:sldLayoutId id="2147483821" r:id="rId10"/>
    <p:sldLayoutId id="2147483829" r:id="rId11"/>
    <p:sldLayoutId id="2147483823" r:id="rId12"/>
    <p:sldLayoutId id="2147483822" r:id="rId13"/>
    <p:sldLayoutId id="2147483825" r:id="rId14"/>
    <p:sldLayoutId id="2147483833" r:id="rId15"/>
    <p:sldLayoutId id="2147483827" r:id="rId16"/>
    <p:sldLayoutId id="2147483828" r:id="rId17"/>
    <p:sldLayoutId id="2147484055" r:id="rId18"/>
    <p:sldLayoutId id="2147484080" r:id="rId19"/>
  </p:sldLayoutIdLst>
  <p:hf sldNum="0" hdr="0" ftr="0" dt="0"/>
  <p:txStyles>
    <p:title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p:titleStyle>
    <p:bodyStyle>
      <a:lvl1pPr marL="288000" indent="-288000" algn="l" defTabSz="914400" rtl="0" eaLnBrk="1" latinLnBrk="0" hangingPunct="1">
        <a:lnSpc>
          <a:spcPct val="11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1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1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1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7" userDrawn="1">
          <p15:clr>
            <a:srgbClr val="F26B43"/>
          </p15:clr>
        </p15:guide>
        <p15:guide id="4" pos="4074" userDrawn="1">
          <p15:clr>
            <a:srgbClr val="F26B43"/>
          </p15:clr>
        </p15:guide>
        <p15:guide id="5" pos="3953" userDrawn="1">
          <p15:clr>
            <a:srgbClr val="FDE53C"/>
          </p15:clr>
        </p15:guide>
        <p15:guide id="6" pos="449" userDrawn="1">
          <p15:clr>
            <a:srgbClr val="F26B43"/>
          </p15:clr>
        </p15:guide>
        <p15:guide id="7" pos="3727" userDrawn="1">
          <p15:clr>
            <a:srgbClr val="FDE53C"/>
          </p15:clr>
        </p15:guide>
        <p15:guide id="8" pos="7233" userDrawn="1">
          <p15:clr>
            <a:srgbClr val="F26B43"/>
          </p15:clr>
        </p15:guide>
        <p15:guide id="9" orient="horz" pos="391"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3150853-ABB9-BE48-83DC-AB13B561278E}"/>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1150551327"/>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Lst>
  <p:hf sldNum="0" hdr="0" ftr="0" dt="0"/>
  <p:txStyles>
    <p:title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p:titleStyle>
    <p:body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449">
          <p15:clr>
            <a:srgbClr val="F26B43"/>
          </p15:clr>
        </p15:guide>
        <p15:guide id="4" pos="6176">
          <p15:clr>
            <a:srgbClr val="F26B43"/>
          </p15:clr>
        </p15:guide>
        <p15:guide id="5" orient="horz" pos="3805">
          <p15:clr>
            <a:srgbClr val="F26B43"/>
          </p15:clr>
        </p15:guide>
        <p15:guide id="6" orient="horz" pos="2160">
          <p15:clr>
            <a:srgbClr val="F26B43"/>
          </p15:clr>
        </p15:guide>
        <p15:guide id="7" orient="horz" pos="496">
          <p15:clr>
            <a:srgbClr val="F26B43"/>
          </p15:clr>
        </p15:guide>
        <p15:guide id="8" pos="7197">
          <p15:clr>
            <a:srgbClr val="F26B43"/>
          </p15:clr>
        </p15:guide>
        <p15:guide id="9" pos="3727">
          <p15:clr>
            <a:srgbClr val="F26B43"/>
          </p15:clr>
        </p15:guide>
        <p15:guide id="10" pos="395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3150853-ABB9-BE48-83DC-AB13B561278E}"/>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2304059047"/>
      </p:ext>
    </p:extLst>
  </p:cSld>
  <p:clrMap bg1="lt1" tx1="dk1" bg2="lt2" tx2="dk2" accent1="accent1" accent2="accent2" accent3="accent3" accent4="accent4" accent5="accent5" accent6="accent6" hlink="hlink" folHlink="folHlink"/>
  <p:sldLayoutIdLst>
    <p:sldLayoutId id="2147484079" r:id="rId1"/>
  </p:sldLayoutIdLst>
  <p:hf sldNum="0" hdr="0" ftr="0" dt="0"/>
  <p:txStyles>
    <p:title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p:titleStyle>
    <p:body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449">
          <p15:clr>
            <a:srgbClr val="F26B43"/>
          </p15:clr>
        </p15:guide>
        <p15:guide id="4" pos="6176">
          <p15:clr>
            <a:srgbClr val="F26B43"/>
          </p15:clr>
        </p15:guide>
        <p15:guide id="5" orient="horz" pos="3805">
          <p15:clr>
            <a:srgbClr val="F26B43"/>
          </p15:clr>
        </p15:guide>
        <p15:guide id="6" orient="horz" pos="2160">
          <p15:clr>
            <a:srgbClr val="F26B43"/>
          </p15:clr>
        </p15:guide>
        <p15:guide id="7" orient="horz" pos="496">
          <p15:clr>
            <a:srgbClr val="F26B43"/>
          </p15:clr>
        </p15:guide>
        <p15:guide id="8" pos="7197">
          <p15:clr>
            <a:srgbClr val="F26B43"/>
          </p15:clr>
        </p15:guide>
        <p15:guide id="9" pos="3727">
          <p15:clr>
            <a:srgbClr val="F26B43"/>
          </p15:clr>
        </p15:guide>
        <p15:guide id="10" pos="395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3150853-ABB9-BE48-83DC-AB13B561278E}"/>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Tree>
    <p:extLst>
      <p:ext uri="{BB962C8B-B14F-4D97-AF65-F5344CB8AC3E}">
        <p14:creationId xmlns:p14="http://schemas.microsoft.com/office/powerpoint/2010/main" val="3658455486"/>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Lst>
  <p:hf sldNum="0" hdr="0" ftr="0" dt="0"/>
  <p:txStyles>
    <p:title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p:titleStyle>
    <p:body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449">
          <p15:clr>
            <a:srgbClr val="F26B43"/>
          </p15:clr>
        </p15:guide>
        <p15:guide id="4" pos="6176">
          <p15:clr>
            <a:srgbClr val="F26B43"/>
          </p15:clr>
        </p15:guide>
        <p15:guide id="5" orient="horz" pos="3805">
          <p15:clr>
            <a:srgbClr val="F26B43"/>
          </p15:clr>
        </p15:guide>
        <p15:guide id="6" orient="horz" pos="2160">
          <p15:clr>
            <a:srgbClr val="F26B43"/>
          </p15:clr>
        </p15:guide>
        <p15:guide id="7" orient="horz" pos="496">
          <p15:clr>
            <a:srgbClr val="F26B43"/>
          </p15:clr>
        </p15:guide>
        <p15:guide id="8" pos="7197">
          <p15:clr>
            <a:srgbClr val="F26B43"/>
          </p15:clr>
        </p15:guide>
        <p15:guide id="9" pos="3727">
          <p15:clr>
            <a:srgbClr val="F26B43"/>
          </p15:clr>
        </p15:guide>
        <p15:guide id="10" pos="395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3150853-ABB9-BE48-83DC-AB13B561278E}"/>
              </a:ext>
            </a:extLst>
          </p:cNvPr>
          <p:cNvSpPr>
            <a:spLocks noGrp="1"/>
          </p:cNvSpPr>
          <p:nvPr>
            <p:ph type="title"/>
          </p:nvPr>
        </p:nvSpPr>
        <p:spPr>
          <a:xfrm>
            <a:off x="698400" y="576000"/>
            <a:ext cx="6480000" cy="396000"/>
          </a:xfrm>
          <a:prstGeom prst="rect">
            <a:avLst/>
          </a:prstGeom>
        </p:spPr>
        <p:txBody>
          <a:bodyPr vert="horz" lIns="0" tIns="0" rIns="0" bIns="0" rtlCol="0" anchor="t" anchorCtr="0">
            <a:noAutofit/>
          </a:bodyPr>
          <a:lstStyle/>
          <a:p>
            <a:r>
              <a:rPr lang="en-US" noProof="0" err="1"/>
              <a:t>Klikk</a:t>
            </a:r>
            <a:r>
              <a:rPr lang="en-US" noProof="0"/>
              <a:t> for å </a:t>
            </a:r>
            <a:r>
              <a:rPr lang="en-US" noProof="0" err="1"/>
              <a:t>redigere</a:t>
            </a:r>
            <a:r>
              <a:rPr lang="en-US" noProof="0"/>
              <a:t> </a:t>
            </a:r>
            <a:r>
              <a:rPr lang="en-US" noProof="0" err="1"/>
              <a:t>tittelstil</a:t>
            </a:r>
            <a:endParaRPr lang="en-US" noProof="0"/>
          </a:p>
        </p:txBody>
      </p:sp>
      <p:sp>
        <p:nvSpPr>
          <p:cNvPr id="20" name="Text Placeholder 19">
            <a:extLst>
              <a:ext uri="{FF2B5EF4-FFF2-40B4-BE49-F238E27FC236}">
                <a16:creationId xmlns:a16="http://schemas.microsoft.com/office/drawing/2014/main" id="{B4B84F26-750D-355C-0EA9-F0A34BA545DF}"/>
              </a:ext>
            </a:extLst>
          </p:cNvPr>
          <p:cNvSpPr>
            <a:spLocks noGrp="1"/>
          </p:cNvSpPr>
          <p:nvPr>
            <p:ph type="body" idx="1"/>
          </p:nvPr>
        </p:nvSpPr>
        <p:spPr>
          <a:xfrm>
            <a:off x="698400" y="1800000"/>
            <a:ext cx="10515600" cy="435133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21" name="Plassholder for bunntekst 4">
            <a:extLst>
              <a:ext uri="{FF2B5EF4-FFF2-40B4-BE49-F238E27FC236}">
                <a16:creationId xmlns:a16="http://schemas.microsoft.com/office/drawing/2014/main" id="{51523C0B-9BA7-F001-EE95-9DDB5EF4A481}"/>
              </a:ext>
            </a:extLst>
          </p:cNvPr>
          <p:cNvSpPr>
            <a:spLocks noGrp="1"/>
          </p:cNvSpPr>
          <p:nvPr>
            <p:ph type="ftr" sz="quarter" idx="3"/>
          </p:nvPr>
        </p:nvSpPr>
        <p:spPr>
          <a:xfrm>
            <a:off x="1800000" y="6480000"/>
            <a:ext cx="3240000" cy="180000"/>
          </a:xfrm>
          <a:prstGeom prst="rect">
            <a:avLst/>
          </a:prstGeom>
        </p:spPr>
        <p:txBody>
          <a:bodyPr vert="horz" lIns="0" tIns="0" rIns="0" bIns="0" rtlCol="0" anchor="t" anchorCtr="0"/>
          <a:lstStyle>
            <a:lvl1pPr algn="l">
              <a:defRPr sz="900" b="0" i="0" baseline="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22" name="Plassholder for lysbildenummer 5">
            <a:extLst>
              <a:ext uri="{FF2B5EF4-FFF2-40B4-BE49-F238E27FC236}">
                <a16:creationId xmlns:a16="http://schemas.microsoft.com/office/drawing/2014/main" id="{953D9333-EDAD-63F7-6B4A-318BE8A82911}"/>
              </a:ext>
            </a:extLst>
          </p:cNvPr>
          <p:cNvSpPr>
            <a:spLocks noGrp="1"/>
          </p:cNvSpPr>
          <p:nvPr>
            <p:ph type="sldNum" sz="quarter" idx="4"/>
          </p:nvPr>
        </p:nvSpPr>
        <p:spPr>
          <a:xfrm>
            <a:off x="279556" y="6480000"/>
            <a:ext cx="251999" cy="180000"/>
          </a:xfrm>
          <a:prstGeom prst="rect">
            <a:avLst/>
          </a:prstGeom>
        </p:spPr>
        <p:txBody>
          <a:bodyPr vert="horz" lIns="0" tIns="0" rIns="0" bIns="0" rtlCol="0" anchor="t" anchorCtr="0"/>
          <a:lstStyle>
            <a:lvl1pPr algn="r">
              <a:defRPr sz="1000" b="0" i="0" baseline="0">
                <a:solidFill>
                  <a:schemeClr val="tx1">
                    <a:lumMod val="50000"/>
                    <a:lumOff val="50000"/>
                  </a:schemeClr>
                </a:solidFill>
                <a:latin typeface="Arial" panose="020B0604020202020204" pitchFamily="34" charset="0"/>
                <a:cs typeface="Arial" panose="020B0604020202020204" pitchFamily="34" charset="0"/>
              </a:defRPr>
            </a:lvl1pPr>
          </a:lstStyle>
          <a:p>
            <a:fld id="{53D171FE-AD57-984C-8E3A-AC897E8C559C}" type="slidenum">
              <a:rPr lang="en-US" smtClean="0"/>
              <a:pPr/>
              <a:t>‹#›</a:t>
            </a:fld>
            <a:endParaRPr lang="en-US"/>
          </a:p>
        </p:txBody>
      </p:sp>
      <p:sp>
        <p:nvSpPr>
          <p:cNvPr id="23" name="Plassholder for dato 3">
            <a:extLst>
              <a:ext uri="{FF2B5EF4-FFF2-40B4-BE49-F238E27FC236}">
                <a16:creationId xmlns:a16="http://schemas.microsoft.com/office/drawing/2014/main" id="{45E0B76F-AFC9-F717-6EB4-DA327B43F557}"/>
              </a:ext>
            </a:extLst>
          </p:cNvPr>
          <p:cNvSpPr>
            <a:spLocks noGrp="1"/>
          </p:cNvSpPr>
          <p:nvPr>
            <p:ph type="dt" sz="half" idx="2"/>
          </p:nvPr>
        </p:nvSpPr>
        <p:spPr>
          <a:xfrm>
            <a:off x="719138" y="6480000"/>
            <a:ext cx="899800" cy="180000"/>
          </a:xfrm>
          <a:prstGeom prst="rect">
            <a:avLst/>
          </a:prstGeom>
        </p:spPr>
        <p:txBody>
          <a:bodyPr vert="horz" lIns="0" tIns="0" rIns="0" bIns="0" rtlCol="0" anchor="t" anchorCtr="0"/>
          <a:lstStyle>
            <a:lvl1pPr algn="l">
              <a:defRPr sz="1000" b="0" i="0" baseline="0">
                <a:solidFill>
                  <a:schemeClr val="tx1">
                    <a:lumMod val="50000"/>
                    <a:lumOff val="50000"/>
                  </a:schemeClr>
                </a:solidFill>
                <a:latin typeface="Arial" panose="020B0604020202020204" pitchFamily="34" charset="0"/>
                <a:cs typeface="Arial" panose="020B0604020202020204" pitchFamily="34" charset="0"/>
              </a:defRPr>
            </a:lvl1pPr>
          </a:lstStyle>
          <a:p>
            <a:fld id="{D8C4D1B0-F7EC-9246-BC6C-D68A7B139686}" type="datetime1">
              <a:rPr lang="nb-NO" smtClean="0"/>
              <a:pPr/>
              <a:t>10.04.2026</a:t>
            </a:fld>
            <a:endParaRPr lang="en-GB"/>
          </a:p>
        </p:txBody>
      </p:sp>
      <p:pic>
        <p:nvPicPr>
          <p:cNvPr id="5" name="Grafikk 6">
            <a:extLst>
              <a:ext uri="{FF2B5EF4-FFF2-40B4-BE49-F238E27FC236}">
                <a16:creationId xmlns:a16="http://schemas.microsoft.com/office/drawing/2014/main" id="{B82EF5AD-0FE1-C4E6-2FF8-46E26D350FE6}"/>
              </a:ext>
            </a:extLst>
          </p:cNvPr>
          <p:cNvPicPr>
            <a:picLocks noChangeAspect="1"/>
          </p:cNvPicPr>
          <p:nvPr userDrawn="1"/>
        </p:nvPicPr>
        <p:blipFill>
          <a:blip r:embed="rId22"/>
          <a:srcRect/>
          <a:stretch/>
        </p:blipFill>
        <p:spPr>
          <a:xfrm>
            <a:off x="11088000" y="6300000"/>
            <a:ext cx="597600" cy="162454"/>
          </a:xfrm>
          <a:prstGeom prst="rect">
            <a:avLst/>
          </a:prstGeom>
          <a:noFill/>
        </p:spPr>
      </p:pic>
    </p:spTree>
    <p:extLst>
      <p:ext uri="{BB962C8B-B14F-4D97-AF65-F5344CB8AC3E}">
        <p14:creationId xmlns:p14="http://schemas.microsoft.com/office/powerpoint/2010/main" val="1651662179"/>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 id="2147484122" r:id="rId15"/>
    <p:sldLayoutId id="2147484123" r:id="rId16"/>
    <p:sldLayoutId id="2147484124" r:id="rId17"/>
    <p:sldLayoutId id="2147484125" r:id="rId18"/>
    <p:sldLayoutId id="2147484126" r:id="rId19"/>
    <p:sldLayoutId id="2147484127" r:id="rId20"/>
  </p:sldLayoutIdLst>
  <p:hf sldNum="0" hdr="0" ftr="0" dt="0"/>
  <p:txStyles>
    <p:title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p:titleStyle>
    <p:bodyStyle>
      <a:lvl1pPr marL="288000" indent="-288000" algn="l" defTabSz="914400" rtl="0" eaLnBrk="1" latinLnBrk="0" hangingPunct="1">
        <a:lnSpc>
          <a:spcPct val="11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1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1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1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7">
          <p15:clr>
            <a:srgbClr val="F26B43"/>
          </p15:clr>
        </p15:guide>
        <p15:guide id="4" pos="4074">
          <p15:clr>
            <a:srgbClr val="F26B43"/>
          </p15:clr>
        </p15:guide>
        <p15:guide id="5" pos="3953">
          <p15:clr>
            <a:srgbClr val="FDE53C"/>
          </p15:clr>
        </p15:guide>
        <p15:guide id="6" pos="449">
          <p15:clr>
            <a:srgbClr val="F26B43"/>
          </p15:clr>
        </p15:guide>
        <p15:guide id="7" pos="3727">
          <p15:clr>
            <a:srgbClr val="FDE53C"/>
          </p15:clr>
        </p15:guide>
        <p15:guide id="8" pos="7233">
          <p15:clr>
            <a:srgbClr val="F26B43"/>
          </p15:clr>
        </p15:guide>
        <p15:guide id="9" orient="horz" pos="3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url?sa=i&amp;source=web&amp;rct=j&amp;url=https://lovdata.no/dokument/LF/forskrift/2021-04-08-1202&amp;ved=2ahUKEwjIz8W59KuTAxUhUlUIHXPxN1wQy_kOegQIARAB&amp;opi=89978449&amp;cd&amp;psig=AOvVaw2dv161UHEdQicsqXxXT1JB&amp;ust=1774007871916000" TargetMode="Externa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hyperlink" Target="https://lovdata.no/forskrift/2004-06-01-931/%C2%A712-16" TargetMode="External"/><Relationship Id="rId2" Type="http://schemas.openxmlformats.org/officeDocument/2006/relationships/hyperlink" Target="https://lovdata.no/lov/1981-03-13-6" TargetMode="External"/><Relationship Id="rId1" Type="http://schemas.openxmlformats.org/officeDocument/2006/relationships/slideLayout" Target="../slideLayouts/slideLayout9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6.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8B4"/>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D5B7AC40-F38A-0507-D0B6-98E49946E77C}"/>
              </a:ext>
            </a:extLst>
          </p:cNvPr>
          <p:cNvSpPr>
            <a:spLocks noChangeAspect="1"/>
          </p:cNvSpPr>
          <p:nvPr/>
        </p:nvSpPr>
        <p:spPr>
          <a:xfrm>
            <a:off x="-4690557" y="576000"/>
            <a:ext cx="15002686" cy="5616000"/>
          </a:xfrm>
          <a:custGeom>
            <a:avLst/>
            <a:gdLst>
              <a:gd name="connsiteX0" fmla="*/ 2628000 w 14040975"/>
              <a:gd name="connsiteY0" fmla="*/ 0 h 5256000"/>
              <a:gd name="connsiteX1" fmla="*/ 2808000 w 14040975"/>
              <a:gd name="connsiteY1" fmla="*/ 0 h 5256000"/>
              <a:gd name="connsiteX2" fmla="*/ 3395775 w 14040975"/>
              <a:gd name="connsiteY2" fmla="*/ 0 h 5256000"/>
              <a:gd name="connsiteX3" fmla="*/ 3575775 w 14040975"/>
              <a:gd name="connsiteY3" fmla="*/ 0 h 5256000"/>
              <a:gd name="connsiteX4" fmla="*/ 5209201 w 14040975"/>
              <a:gd name="connsiteY4" fmla="*/ 0 h 5256000"/>
              <a:gd name="connsiteX5" fmla="*/ 5389200 w 14040975"/>
              <a:gd name="connsiteY5" fmla="*/ 0 h 5256000"/>
              <a:gd name="connsiteX6" fmla="*/ 5976976 w 14040975"/>
              <a:gd name="connsiteY6" fmla="*/ 0 h 5256000"/>
              <a:gd name="connsiteX7" fmla="*/ 6156975 w 14040975"/>
              <a:gd name="connsiteY7" fmla="*/ 0 h 5256000"/>
              <a:gd name="connsiteX8" fmla="*/ 7884000 w 14040975"/>
              <a:gd name="connsiteY8" fmla="*/ 0 h 5256000"/>
              <a:gd name="connsiteX9" fmla="*/ 8064000 w 14040975"/>
              <a:gd name="connsiteY9" fmla="*/ 0 h 5256000"/>
              <a:gd name="connsiteX10" fmla="*/ 8651775 w 14040975"/>
              <a:gd name="connsiteY10" fmla="*/ 0 h 5256000"/>
              <a:gd name="connsiteX11" fmla="*/ 8831775 w 14040975"/>
              <a:gd name="connsiteY11" fmla="*/ 0 h 5256000"/>
              <a:gd name="connsiteX12" fmla="*/ 10465200 w 14040975"/>
              <a:gd name="connsiteY12" fmla="*/ 0 h 5256000"/>
              <a:gd name="connsiteX13" fmla="*/ 10645200 w 14040975"/>
              <a:gd name="connsiteY13" fmla="*/ 0 h 5256000"/>
              <a:gd name="connsiteX14" fmla="*/ 11232975 w 14040975"/>
              <a:gd name="connsiteY14" fmla="*/ 0 h 5256000"/>
              <a:gd name="connsiteX15" fmla="*/ 11412975 w 14040975"/>
              <a:gd name="connsiteY15" fmla="*/ 0 h 5256000"/>
              <a:gd name="connsiteX16" fmla="*/ 14040975 w 14040975"/>
              <a:gd name="connsiteY16" fmla="*/ 2628000 h 5256000"/>
              <a:gd name="connsiteX17" fmla="*/ 11412975 w 14040975"/>
              <a:gd name="connsiteY17" fmla="*/ 5256000 h 5256000"/>
              <a:gd name="connsiteX18" fmla="*/ 11232975 w 14040975"/>
              <a:gd name="connsiteY18" fmla="*/ 5256000 h 5256000"/>
              <a:gd name="connsiteX19" fmla="*/ 10645200 w 14040975"/>
              <a:gd name="connsiteY19" fmla="*/ 5256000 h 5256000"/>
              <a:gd name="connsiteX20" fmla="*/ 10465200 w 14040975"/>
              <a:gd name="connsiteY20" fmla="*/ 5256000 h 5256000"/>
              <a:gd name="connsiteX21" fmla="*/ 8831775 w 14040975"/>
              <a:gd name="connsiteY21" fmla="*/ 5256000 h 5256000"/>
              <a:gd name="connsiteX22" fmla="*/ 8651775 w 14040975"/>
              <a:gd name="connsiteY22" fmla="*/ 5256000 h 5256000"/>
              <a:gd name="connsiteX23" fmla="*/ 8064000 w 14040975"/>
              <a:gd name="connsiteY23" fmla="*/ 5256000 h 5256000"/>
              <a:gd name="connsiteX24" fmla="*/ 7884000 w 14040975"/>
              <a:gd name="connsiteY24" fmla="*/ 5256000 h 5256000"/>
              <a:gd name="connsiteX25" fmla="*/ 6156975 w 14040975"/>
              <a:gd name="connsiteY25" fmla="*/ 5256000 h 5256000"/>
              <a:gd name="connsiteX26" fmla="*/ 5976976 w 14040975"/>
              <a:gd name="connsiteY26" fmla="*/ 5256000 h 5256000"/>
              <a:gd name="connsiteX27" fmla="*/ 5389200 w 14040975"/>
              <a:gd name="connsiteY27" fmla="*/ 5256000 h 5256000"/>
              <a:gd name="connsiteX28" fmla="*/ 5209201 w 14040975"/>
              <a:gd name="connsiteY28" fmla="*/ 5256000 h 5256000"/>
              <a:gd name="connsiteX29" fmla="*/ 3575775 w 14040975"/>
              <a:gd name="connsiteY29" fmla="*/ 5256000 h 5256000"/>
              <a:gd name="connsiteX30" fmla="*/ 3395775 w 14040975"/>
              <a:gd name="connsiteY30" fmla="*/ 5256000 h 5256000"/>
              <a:gd name="connsiteX31" fmla="*/ 2808000 w 14040975"/>
              <a:gd name="connsiteY31" fmla="*/ 5256000 h 5256000"/>
              <a:gd name="connsiteX32" fmla="*/ 2628000 w 14040975"/>
              <a:gd name="connsiteY32" fmla="*/ 5256000 h 5256000"/>
              <a:gd name="connsiteX33" fmla="*/ 0 w 14040975"/>
              <a:gd name="connsiteY33" fmla="*/ 2628000 h 5256000"/>
              <a:gd name="connsiteX34" fmla="*/ 2628000 w 14040975"/>
              <a:gd name="connsiteY34" fmla="*/ 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40975" h="5256000">
                <a:moveTo>
                  <a:pt x="2628000" y="0"/>
                </a:moveTo>
                <a:lnTo>
                  <a:pt x="2808000" y="0"/>
                </a:lnTo>
                <a:lnTo>
                  <a:pt x="3395775" y="0"/>
                </a:lnTo>
                <a:lnTo>
                  <a:pt x="3575775" y="0"/>
                </a:lnTo>
                <a:lnTo>
                  <a:pt x="5209201" y="0"/>
                </a:lnTo>
                <a:lnTo>
                  <a:pt x="5389200" y="0"/>
                </a:lnTo>
                <a:lnTo>
                  <a:pt x="5976976" y="0"/>
                </a:lnTo>
                <a:lnTo>
                  <a:pt x="6156975" y="0"/>
                </a:lnTo>
                <a:lnTo>
                  <a:pt x="7884000" y="0"/>
                </a:lnTo>
                <a:lnTo>
                  <a:pt x="8064000" y="0"/>
                </a:lnTo>
                <a:lnTo>
                  <a:pt x="8651775" y="0"/>
                </a:lnTo>
                <a:lnTo>
                  <a:pt x="8831775" y="0"/>
                </a:lnTo>
                <a:lnTo>
                  <a:pt x="10465200" y="0"/>
                </a:lnTo>
                <a:lnTo>
                  <a:pt x="10645200" y="0"/>
                </a:lnTo>
                <a:lnTo>
                  <a:pt x="11232975" y="0"/>
                </a:lnTo>
                <a:lnTo>
                  <a:pt x="11412975" y="0"/>
                </a:lnTo>
                <a:cubicBezTo>
                  <a:pt x="12864380" y="0"/>
                  <a:pt x="14040975" y="1176595"/>
                  <a:pt x="14040975" y="2628000"/>
                </a:cubicBezTo>
                <a:cubicBezTo>
                  <a:pt x="14040975" y="4079405"/>
                  <a:pt x="12864380" y="5256000"/>
                  <a:pt x="11412975" y="5256000"/>
                </a:cubicBezTo>
                <a:lnTo>
                  <a:pt x="11232975" y="5256000"/>
                </a:lnTo>
                <a:lnTo>
                  <a:pt x="10645200" y="5256000"/>
                </a:lnTo>
                <a:lnTo>
                  <a:pt x="10465200" y="5256000"/>
                </a:lnTo>
                <a:lnTo>
                  <a:pt x="8831775" y="5256000"/>
                </a:lnTo>
                <a:lnTo>
                  <a:pt x="8651775" y="5256000"/>
                </a:lnTo>
                <a:lnTo>
                  <a:pt x="8064000" y="5256000"/>
                </a:lnTo>
                <a:lnTo>
                  <a:pt x="7884000" y="5256000"/>
                </a:lnTo>
                <a:lnTo>
                  <a:pt x="6156975" y="5256000"/>
                </a:lnTo>
                <a:lnTo>
                  <a:pt x="5976976" y="5256000"/>
                </a:lnTo>
                <a:lnTo>
                  <a:pt x="5389200" y="5256000"/>
                </a:lnTo>
                <a:lnTo>
                  <a:pt x="5209201" y="5256000"/>
                </a:lnTo>
                <a:lnTo>
                  <a:pt x="3575775" y="5256000"/>
                </a:lnTo>
                <a:lnTo>
                  <a:pt x="3395775" y="5256000"/>
                </a:lnTo>
                <a:lnTo>
                  <a:pt x="2808000" y="5256000"/>
                </a:lnTo>
                <a:lnTo>
                  <a:pt x="2628000" y="5256000"/>
                </a:lnTo>
                <a:cubicBezTo>
                  <a:pt x="1176596" y="5256000"/>
                  <a:pt x="0" y="4079405"/>
                  <a:pt x="0" y="2628000"/>
                </a:cubicBezTo>
                <a:cubicBezTo>
                  <a:pt x="0" y="1176595"/>
                  <a:pt x="1176596" y="0"/>
                  <a:pt x="2628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 Placeholder 4">
            <a:extLst>
              <a:ext uri="{FF2B5EF4-FFF2-40B4-BE49-F238E27FC236}">
                <a16:creationId xmlns:a16="http://schemas.microsoft.com/office/drawing/2014/main" id="{08C8755B-B36B-01CE-007D-6AA606559B53}"/>
              </a:ext>
            </a:extLst>
          </p:cNvPr>
          <p:cNvSpPr txBox="1">
            <a:spLocks/>
          </p:cNvSpPr>
          <p:nvPr/>
        </p:nvSpPr>
        <p:spPr>
          <a:xfrm>
            <a:off x="1879869" y="2388557"/>
            <a:ext cx="7115275" cy="3088505"/>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6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Kommunalt avløp </a:t>
            </a:r>
            <a:r>
              <a:rPr lang="nb-NO" sz="6000" b="1">
                <a:solidFill>
                  <a:srgbClr val="FFFFFF"/>
                </a:solidFill>
                <a:latin typeface="Arial" panose="020B0604020202020204" pitchFamily="34" charset="0"/>
                <a:cs typeface="Arial" panose="020B0604020202020204" pitchFamily="34" charset="0"/>
              </a:rPr>
              <a:t>Kvitsøy</a:t>
            </a:r>
            <a:r>
              <a:rPr kumimoji="0" lang="nb-NO" sz="6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 trykkavløp</a:t>
            </a:r>
          </a:p>
        </p:txBody>
      </p:sp>
      <p:sp>
        <p:nvSpPr>
          <p:cNvPr id="2" name="Text Placeholder 4">
            <a:extLst>
              <a:ext uri="{FF2B5EF4-FFF2-40B4-BE49-F238E27FC236}">
                <a16:creationId xmlns:a16="http://schemas.microsoft.com/office/drawing/2014/main" id="{648B9397-3A0D-F860-855D-1C34AB6C59B3}"/>
              </a:ext>
            </a:extLst>
          </p:cNvPr>
          <p:cNvSpPr txBox="1">
            <a:spLocks/>
          </p:cNvSpPr>
          <p:nvPr/>
        </p:nvSpPr>
        <p:spPr>
          <a:xfrm>
            <a:off x="1879869" y="1396331"/>
            <a:ext cx="4435869" cy="354201"/>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a:solidFill>
                  <a:srgbClr val="FFFFFF"/>
                </a:solidFill>
                <a:latin typeface="Arial"/>
                <a:cs typeface="Arial"/>
              </a:rPr>
              <a:t>Informasjonsmøte Kvitsøy 07.april.2026</a:t>
            </a:r>
            <a:endParaRPr kumimoji="0" lang="en-NO" sz="2000" b="0" i="0" u="none" strike="noStrike" kern="1200" cap="none" spc="0" normalizeH="0" baseline="0" noProof="0">
              <a:ln>
                <a:noFill/>
              </a:ln>
              <a:solidFill>
                <a:srgbClr val="FFFFFF"/>
              </a:solidFill>
              <a:effectLst/>
              <a:uLnTx/>
              <a:uFillTx/>
              <a:latin typeface="Arial"/>
              <a:ea typeface="+mn-ea"/>
              <a:cs typeface="Arial"/>
            </a:endParaRPr>
          </a:p>
        </p:txBody>
      </p:sp>
      <p:cxnSp>
        <p:nvCxnSpPr>
          <p:cNvPr id="8" name="Straight Connector 7">
            <a:extLst>
              <a:ext uri="{FF2B5EF4-FFF2-40B4-BE49-F238E27FC236}">
                <a16:creationId xmlns:a16="http://schemas.microsoft.com/office/drawing/2014/main" id="{38FFF717-B4B1-F22F-B44D-22587E70C8D6}"/>
              </a:ext>
            </a:extLst>
          </p:cNvPr>
          <p:cNvCxnSpPr>
            <a:cxnSpLocks/>
          </p:cNvCxnSpPr>
          <p:nvPr/>
        </p:nvCxnSpPr>
        <p:spPr>
          <a:xfrm flipH="1">
            <a:off x="1879869" y="2069544"/>
            <a:ext cx="57055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Grafikk 6">
            <a:extLst>
              <a:ext uri="{FF2B5EF4-FFF2-40B4-BE49-F238E27FC236}">
                <a16:creationId xmlns:a16="http://schemas.microsoft.com/office/drawing/2014/main" id="{5B852E24-15D9-278E-58EE-22A30299227C}"/>
              </a:ext>
            </a:extLst>
          </p:cNvPr>
          <p:cNvPicPr>
            <a:picLocks noChangeAspect="1"/>
          </p:cNvPicPr>
          <p:nvPr/>
        </p:nvPicPr>
        <p:blipFill>
          <a:blip r:embed="rId3"/>
          <a:srcRect/>
          <a:stretch/>
        </p:blipFill>
        <p:spPr>
          <a:xfrm>
            <a:off x="10008000" y="576000"/>
            <a:ext cx="1589144" cy="432000"/>
          </a:xfrm>
          <a:prstGeom prst="rect">
            <a:avLst/>
          </a:prstGeom>
          <a:noFill/>
        </p:spPr>
      </p:pic>
    </p:spTree>
    <p:extLst>
      <p:ext uri="{BB962C8B-B14F-4D97-AF65-F5344CB8AC3E}">
        <p14:creationId xmlns:p14="http://schemas.microsoft.com/office/powerpoint/2010/main" val="3432978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20212-D218-311A-9924-CC42DC82FAEF}"/>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6F684D50-8534-B5BD-B072-72EA8BF247D9}"/>
              </a:ext>
            </a:extLst>
          </p:cNvPr>
          <p:cNvSpPr txBox="1"/>
          <p:nvPr/>
        </p:nvSpPr>
        <p:spPr>
          <a:xfrm>
            <a:off x="809625" y="1476375"/>
            <a:ext cx="10964686" cy="5016758"/>
          </a:xfrm>
          <a:prstGeom prst="rect">
            <a:avLst/>
          </a:prstGeom>
          <a:noFill/>
        </p:spPr>
        <p:txBody>
          <a:bodyPr wrap="square" rtlCol="0">
            <a:spAutoFit/>
          </a:bodyPr>
          <a:lstStyle/>
          <a:p>
            <a:pPr marL="285750" indent="-285750">
              <a:buFont typeface="Wingdings" panose="05000000000000000000" pitchFamily="2" charset="2"/>
              <a:buChar char="q"/>
            </a:pPr>
            <a:r>
              <a:rPr lang="nb-NO" sz="2000"/>
              <a:t>Tettbebyggelse på Kvitsøy overstiger 50 </a:t>
            </a:r>
            <a:r>
              <a:rPr lang="nb-NO" sz="2000" err="1"/>
              <a:t>pe</a:t>
            </a:r>
            <a:r>
              <a:rPr lang="nb-NO" sz="2000"/>
              <a:t> og er derfor allerede omfattet av forurensingsforskriften kapittel 13, uavhengig av lokal forskrift. Kommunen er </a:t>
            </a:r>
            <a:r>
              <a:rPr lang="nb-NO" sz="2000" err="1"/>
              <a:t>forurensingsmyndighet</a:t>
            </a:r>
            <a:r>
              <a:rPr lang="nb-NO" sz="2000"/>
              <a:t> for kapittel 13-anlegg.</a:t>
            </a:r>
          </a:p>
          <a:p>
            <a:pPr marL="285750" indent="-285750">
              <a:buFont typeface="Wingdings" panose="05000000000000000000" pitchFamily="2" charset="2"/>
              <a:buChar char="q"/>
            </a:pPr>
            <a:endParaRPr lang="nb-NO" sz="2000"/>
          </a:p>
          <a:p>
            <a:pPr marL="285750" indent="-285750">
              <a:buFont typeface="Wingdings" panose="05000000000000000000" pitchFamily="2" charset="2"/>
              <a:buChar char="q"/>
            </a:pPr>
            <a:r>
              <a:rPr lang="nb-NO" sz="2000"/>
              <a:t>Lokal forskrift etter kapittel 12 regulerer eksisterende småanlegg og setter 2027-fristen, men påvirker ikke kapittel 13-statusen. Ydstebøhavn og </a:t>
            </a:r>
            <a:r>
              <a:rPr lang="nb-NO" sz="2000" err="1"/>
              <a:t>Leiasundet</a:t>
            </a:r>
            <a:r>
              <a:rPr lang="nb-NO" sz="2000"/>
              <a:t> er kun «følsomme områder» etter lokal forskrift, ikke etter nasjonal forskrift.</a:t>
            </a:r>
          </a:p>
          <a:p>
            <a:pPr marL="285750" indent="-285750">
              <a:buFont typeface="Wingdings" panose="05000000000000000000" pitchFamily="2" charset="2"/>
              <a:buChar char="q"/>
            </a:pPr>
            <a:endParaRPr lang="nb-NO" sz="2000"/>
          </a:p>
          <a:p>
            <a:pPr marL="285750" indent="-285750">
              <a:buFont typeface="Wingdings" panose="05000000000000000000" pitchFamily="2" charset="2"/>
              <a:buChar char="q"/>
            </a:pPr>
            <a:r>
              <a:rPr lang="nb-NO" sz="2000"/>
              <a:t>Kommunen har ikke handlingsrom til å videreføre dagens </a:t>
            </a:r>
            <a:r>
              <a:rPr lang="nb-NO" sz="2000" err="1"/>
              <a:t>septikbaserte</a:t>
            </a:r>
            <a:r>
              <a:rPr lang="nb-NO" sz="2000"/>
              <a:t> løsninger i de berørte områdene.</a:t>
            </a:r>
          </a:p>
          <a:p>
            <a:pPr marL="285750" indent="-285750">
              <a:buFont typeface="Wingdings" panose="05000000000000000000" pitchFamily="2" charset="2"/>
              <a:buChar char="q"/>
            </a:pPr>
            <a:endParaRPr lang="nb-NO" sz="2000"/>
          </a:p>
          <a:p>
            <a:pPr marL="285750" indent="-285750">
              <a:buFont typeface="Wingdings" panose="05000000000000000000" pitchFamily="2" charset="2"/>
              <a:buChar char="q"/>
            </a:pPr>
            <a:r>
              <a:rPr lang="nb-NO" sz="2000"/>
              <a:t>En eventuell oppheving av lokal forskrift vil ikke endre behovet for å bygge et felles avløpsanlegg.</a:t>
            </a:r>
          </a:p>
          <a:p>
            <a:pPr marL="285750" indent="-285750">
              <a:buFont typeface="Wingdings" panose="05000000000000000000" pitchFamily="2" charset="2"/>
              <a:buChar char="q"/>
            </a:pPr>
            <a:endParaRPr lang="nb-NO" sz="2000"/>
          </a:p>
          <a:p>
            <a:pPr marL="285750" indent="-285750">
              <a:buFont typeface="Wingdings" panose="05000000000000000000" pitchFamily="2" charset="2"/>
              <a:buChar char="q"/>
            </a:pPr>
            <a:r>
              <a:rPr lang="nb-NO" sz="2000"/>
              <a:t>Kommunens planlagte fremgangsmåte – oppstart i Ydstebøhavn, deretter andre områder – er i tråd med lovverket og faglig godt begrunnet.</a:t>
            </a:r>
          </a:p>
        </p:txBody>
      </p:sp>
      <p:sp>
        <p:nvSpPr>
          <p:cNvPr id="4" name="Tittel 4">
            <a:extLst>
              <a:ext uri="{FF2B5EF4-FFF2-40B4-BE49-F238E27FC236}">
                <a16:creationId xmlns:a16="http://schemas.microsoft.com/office/drawing/2014/main" id="{06FA8018-EB2E-F1D4-9154-62843D6F1DC6}"/>
              </a:ext>
            </a:extLst>
          </p:cNvPr>
          <p:cNvSpPr txBox="1">
            <a:spLocks/>
          </p:cNvSpPr>
          <p:nvPr/>
        </p:nvSpPr>
        <p:spPr>
          <a:xfrm>
            <a:off x="698399" y="576000"/>
            <a:ext cx="10169625" cy="39600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b="1" i="1" u="sng">
                <a:latin typeface="Arial"/>
                <a:cs typeface="Arial"/>
              </a:rPr>
              <a:t>Statsforvalter sin vurdering (brev til Kvitsøy kommune av 20. mars 2026)</a:t>
            </a:r>
          </a:p>
        </p:txBody>
      </p:sp>
    </p:spTree>
    <p:extLst>
      <p:ext uri="{BB962C8B-B14F-4D97-AF65-F5344CB8AC3E}">
        <p14:creationId xmlns:p14="http://schemas.microsoft.com/office/powerpoint/2010/main" val="295534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58F7-CB9F-2479-806B-CA4AB6742ABB}"/>
            </a:ext>
          </a:extLst>
        </p:cNvPr>
        <p:cNvGrpSpPr/>
        <p:nvPr/>
      </p:nvGrpSpPr>
      <p:grpSpPr>
        <a:xfrm>
          <a:off x="0" y="0"/>
          <a:ext cx="0" cy="0"/>
          <a:chOff x="0" y="0"/>
          <a:chExt cx="0" cy="0"/>
        </a:xfrm>
      </p:grpSpPr>
      <p:pic>
        <p:nvPicPr>
          <p:cNvPr id="3" name="Bilde 2">
            <a:extLst>
              <a:ext uri="{FF2B5EF4-FFF2-40B4-BE49-F238E27FC236}">
                <a16:creationId xmlns:a16="http://schemas.microsoft.com/office/drawing/2014/main" id="{A7672B5D-868A-B18E-21ED-7CA334E9D12E}"/>
              </a:ext>
            </a:extLst>
          </p:cNvPr>
          <p:cNvPicPr>
            <a:picLocks noChangeAspect="1"/>
          </p:cNvPicPr>
          <p:nvPr/>
        </p:nvPicPr>
        <p:blipFill>
          <a:blip r:embed="rId2"/>
          <a:srcRect t="4693" r="-1" b="24240"/>
          <a:stretch>
            <a:fillRect/>
          </a:stretch>
        </p:blipFill>
        <p:spPr>
          <a:xfrm>
            <a:off x="721950" y="1850666"/>
            <a:ext cx="10748100" cy="4392000"/>
          </a:xfrm>
          <a:prstGeom prst="rect">
            <a:avLst/>
          </a:prstGeom>
          <a:noFill/>
        </p:spPr>
      </p:pic>
      <p:sp>
        <p:nvSpPr>
          <p:cNvPr id="5" name="Text Placeholder 3">
            <a:extLst>
              <a:ext uri="{FF2B5EF4-FFF2-40B4-BE49-F238E27FC236}">
                <a16:creationId xmlns:a16="http://schemas.microsoft.com/office/drawing/2014/main" id="{81DD47E5-C8BC-9080-5DB2-BF53FC75DDFC}"/>
              </a:ext>
            </a:extLst>
          </p:cNvPr>
          <p:cNvSpPr txBox="1">
            <a:spLocks/>
          </p:cNvSpPr>
          <p:nvPr/>
        </p:nvSpPr>
        <p:spPr>
          <a:xfrm>
            <a:off x="874350" y="722134"/>
            <a:ext cx="9831750" cy="396000"/>
          </a:xfrm>
          <a:prstGeom prst="rect">
            <a:avLst/>
          </a:prstGeom>
        </p:spPr>
        <p:txBody>
          <a:bodyPr>
            <a:no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u="sng">
                <a:latin typeface="+mn-lt"/>
              </a:rPr>
              <a:t>GJELDENDE LOKAL FORSKRIFT, TIL KAP 12 FORURENSINGSFORSKRTEN</a:t>
            </a:r>
          </a:p>
        </p:txBody>
      </p:sp>
      <p:sp>
        <p:nvSpPr>
          <p:cNvPr id="7" name="Text Placeholder 3">
            <a:extLst>
              <a:ext uri="{FF2B5EF4-FFF2-40B4-BE49-F238E27FC236}">
                <a16:creationId xmlns:a16="http://schemas.microsoft.com/office/drawing/2014/main" id="{AE5A8E39-B46A-6CC2-568E-0D00B5368363}"/>
              </a:ext>
            </a:extLst>
          </p:cNvPr>
          <p:cNvSpPr txBox="1">
            <a:spLocks/>
          </p:cNvSpPr>
          <p:nvPr/>
        </p:nvSpPr>
        <p:spPr>
          <a:xfrm>
            <a:off x="874350" y="1187400"/>
            <a:ext cx="9131400" cy="396000"/>
          </a:xfrm>
          <a:prstGeom prst="rect">
            <a:avLst/>
          </a:prstGeom>
        </p:spPr>
        <p:txBody>
          <a:bodyPr>
            <a:no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u="sng">
                <a:latin typeface="+mn-lt"/>
              </a:rPr>
              <a:t>VEDTATT  KVITSØY KOMMUNESTYRE 16. FEBRUAR 2021</a:t>
            </a:r>
          </a:p>
        </p:txBody>
      </p:sp>
    </p:spTree>
    <p:extLst>
      <p:ext uri="{BB962C8B-B14F-4D97-AF65-F5344CB8AC3E}">
        <p14:creationId xmlns:p14="http://schemas.microsoft.com/office/powerpoint/2010/main" val="107282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74AF0-3C4E-AB5C-0A2A-03FA25A27C8C}"/>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6D70196-C0D8-411C-6198-4D184B4F1A06}"/>
              </a:ext>
            </a:extLst>
          </p:cNvPr>
          <p:cNvSpPr>
            <a:spLocks noGrp="1"/>
          </p:cNvSpPr>
          <p:nvPr>
            <p:ph type="body" sz="quarter" idx="11"/>
          </p:nvPr>
        </p:nvSpPr>
        <p:spPr>
          <a:xfrm>
            <a:off x="1060408" y="2016000"/>
            <a:ext cx="4776865" cy="3096000"/>
          </a:xfrm>
        </p:spPr>
        <p:txBody>
          <a:bodyPr/>
          <a:lstStyle/>
          <a:p>
            <a:r>
              <a:rPr lang="en-US" sz="1600" err="1"/>
              <a:t>Forskriftssamarbeid</a:t>
            </a:r>
            <a:r>
              <a:rPr lang="en-US" sz="1600"/>
              <a:t> </a:t>
            </a:r>
            <a:r>
              <a:rPr lang="en-US" sz="1600" err="1"/>
              <a:t>mellom</a:t>
            </a:r>
            <a:r>
              <a:rPr lang="en-US" sz="1600"/>
              <a:t> Kvitsøy, Randaberg, Stavanger, Sola, Hjelmeland, Strand, Klepp, Gjesdal, Time </a:t>
            </a:r>
            <a:r>
              <a:rPr lang="en-US" sz="1600" err="1"/>
              <a:t>og</a:t>
            </a:r>
            <a:r>
              <a:rPr lang="en-US" sz="1600"/>
              <a:t> </a:t>
            </a:r>
            <a:r>
              <a:rPr lang="en-US" sz="1600" err="1"/>
              <a:t>Hå</a:t>
            </a:r>
            <a:r>
              <a:rPr lang="en-US" sz="1600"/>
              <a:t>.</a:t>
            </a:r>
          </a:p>
          <a:p>
            <a:pPr marL="0" indent="0">
              <a:buNone/>
            </a:pPr>
            <a:endParaRPr lang="en-US" sz="1600"/>
          </a:p>
          <a:p>
            <a:pPr>
              <a:lnSpc>
                <a:spcPct val="120000"/>
              </a:lnSpc>
            </a:pPr>
            <a:r>
              <a:rPr lang="en-US" sz="1600" err="1"/>
              <a:t>Hjemlet</a:t>
            </a:r>
            <a:r>
              <a:rPr lang="en-US" sz="1600"/>
              <a:t> </a:t>
            </a:r>
            <a:r>
              <a:rPr lang="en-US" sz="1600" err="1"/>
              <a:t>i</a:t>
            </a:r>
            <a:r>
              <a:rPr lang="en-US" sz="1600"/>
              <a:t> </a:t>
            </a:r>
            <a:r>
              <a:rPr lang="en-US" sz="1600" err="1"/>
              <a:t>forurensingsforskriften</a:t>
            </a:r>
            <a:r>
              <a:rPr lang="en-US" sz="1600"/>
              <a:t> </a:t>
            </a:r>
            <a:r>
              <a:rPr lang="en-US" sz="1600" err="1"/>
              <a:t>kapittel</a:t>
            </a:r>
            <a:r>
              <a:rPr lang="en-US" sz="1600"/>
              <a:t> 12, </a:t>
            </a:r>
            <a:r>
              <a:rPr lang="en-US" sz="1600" err="1"/>
              <a:t>og</a:t>
            </a:r>
            <a:r>
              <a:rPr lang="en-US" sz="1600"/>
              <a:t> </a:t>
            </a:r>
            <a:r>
              <a:rPr lang="en-US" sz="1600" err="1"/>
              <a:t>gjelder</a:t>
            </a:r>
            <a:r>
              <a:rPr lang="en-US" sz="1600"/>
              <a:t> </a:t>
            </a:r>
            <a:r>
              <a:rPr lang="en-US" sz="1600" err="1"/>
              <a:t>utslipp</a:t>
            </a:r>
            <a:r>
              <a:rPr lang="en-US" sz="1600"/>
              <a:t> av </a:t>
            </a:r>
            <a:r>
              <a:rPr lang="en-US" sz="1600" err="1"/>
              <a:t>sanitært</a:t>
            </a:r>
            <a:r>
              <a:rPr lang="en-US" sz="1600"/>
              <a:t> </a:t>
            </a:r>
            <a:r>
              <a:rPr lang="en-US" sz="1600" err="1"/>
              <a:t>avløpsvann</a:t>
            </a:r>
            <a:r>
              <a:rPr lang="en-US" sz="1600"/>
              <a:t> </a:t>
            </a:r>
            <a:r>
              <a:rPr lang="en-US" sz="1600" err="1"/>
              <a:t>fra</a:t>
            </a:r>
            <a:r>
              <a:rPr lang="en-US" sz="1600"/>
              <a:t> </a:t>
            </a:r>
            <a:r>
              <a:rPr lang="en-US" sz="1600" err="1"/>
              <a:t>hus</a:t>
            </a:r>
            <a:r>
              <a:rPr lang="en-US" sz="1600"/>
              <a:t>, </a:t>
            </a:r>
            <a:r>
              <a:rPr lang="en-US" sz="1600" err="1"/>
              <a:t>hytter</a:t>
            </a:r>
            <a:r>
              <a:rPr lang="en-US" sz="1600"/>
              <a:t> </a:t>
            </a:r>
            <a:r>
              <a:rPr lang="en-US" sz="1600" err="1"/>
              <a:t>og</a:t>
            </a:r>
            <a:r>
              <a:rPr lang="en-US" sz="1600"/>
              <a:t> </a:t>
            </a:r>
            <a:r>
              <a:rPr lang="en-US" sz="1600" err="1"/>
              <a:t>lignende</a:t>
            </a:r>
            <a:r>
              <a:rPr lang="en-US" sz="1600"/>
              <a:t> </a:t>
            </a:r>
            <a:r>
              <a:rPr lang="en-US" sz="1600" err="1"/>
              <a:t>som</a:t>
            </a:r>
            <a:r>
              <a:rPr lang="en-US" sz="1600"/>
              <a:t> er </a:t>
            </a:r>
            <a:r>
              <a:rPr lang="en-US" sz="1600" err="1"/>
              <a:t>mindre</a:t>
            </a:r>
            <a:r>
              <a:rPr lang="en-US" sz="1600"/>
              <a:t> </a:t>
            </a:r>
            <a:r>
              <a:rPr lang="en-US" sz="1600" err="1"/>
              <a:t>enn</a:t>
            </a:r>
            <a:r>
              <a:rPr lang="en-US" sz="1600"/>
              <a:t> 50 pe* (</a:t>
            </a:r>
            <a:r>
              <a:rPr lang="en-US" sz="1600" err="1"/>
              <a:t>personekvivalenter</a:t>
            </a:r>
            <a:r>
              <a:rPr lang="en-US" sz="1600"/>
              <a:t>)</a:t>
            </a:r>
          </a:p>
          <a:p>
            <a:pPr marL="0" indent="0">
              <a:buNone/>
            </a:pPr>
            <a:endParaRPr lang="en-US" sz="1600"/>
          </a:p>
          <a:p>
            <a:pPr>
              <a:lnSpc>
                <a:spcPct val="120000"/>
              </a:lnSpc>
            </a:pPr>
            <a:r>
              <a:rPr lang="nb-NO" sz="1600"/>
              <a:t>Forskriften utfyller </a:t>
            </a:r>
            <a:r>
              <a:rPr lang="nb-NO" sz="1600">
                <a:hlinkClick r:id="rId2"/>
              </a:rPr>
              <a:t>forurensningsforskriften kapittel 12</a:t>
            </a:r>
            <a:r>
              <a:rPr lang="nb-NO" sz="1600"/>
              <a:t> og har som mål å forhindre forurensning og ivareta vannforekomster.</a:t>
            </a:r>
            <a:endParaRPr lang="en-US" sz="1600"/>
          </a:p>
          <a:p>
            <a:endParaRPr lang="nb-NO"/>
          </a:p>
        </p:txBody>
      </p:sp>
      <p:sp>
        <p:nvSpPr>
          <p:cNvPr id="4" name="Plassholder for tekst 3">
            <a:extLst>
              <a:ext uri="{FF2B5EF4-FFF2-40B4-BE49-F238E27FC236}">
                <a16:creationId xmlns:a16="http://schemas.microsoft.com/office/drawing/2014/main" id="{2FE6BCFB-7309-D191-71DC-173DE6D1015B}"/>
              </a:ext>
            </a:extLst>
          </p:cNvPr>
          <p:cNvSpPr>
            <a:spLocks noGrp="1"/>
          </p:cNvSpPr>
          <p:nvPr>
            <p:ph type="body" sz="quarter" idx="14"/>
          </p:nvPr>
        </p:nvSpPr>
        <p:spPr>
          <a:xfrm>
            <a:off x="6564554" y="2016000"/>
            <a:ext cx="4428000" cy="3908550"/>
          </a:xfrm>
        </p:spPr>
        <p:txBody>
          <a:bodyPr/>
          <a:lstStyle/>
          <a:p>
            <a:pPr>
              <a:lnSpc>
                <a:spcPct val="100000"/>
              </a:lnSpc>
            </a:pPr>
            <a:r>
              <a:rPr lang="en-US" sz="1600" err="1"/>
              <a:t>Eldre</a:t>
            </a:r>
            <a:r>
              <a:rPr lang="en-US" sz="1600"/>
              <a:t> </a:t>
            </a:r>
            <a:r>
              <a:rPr lang="en-US" sz="1600" err="1"/>
              <a:t>utslipp</a:t>
            </a:r>
            <a:r>
              <a:rPr lang="en-US" sz="1600"/>
              <a:t> </a:t>
            </a:r>
            <a:r>
              <a:rPr lang="en-US" sz="1600" err="1"/>
              <a:t>etablert</a:t>
            </a:r>
            <a:r>
              <a:rPr lang="en-US" sz="1600"/>
              <a:t> </a:t>
            </a:r>
            <a:r>
              <a:rPr lang="en-US" sz="1600" err="1"/>
              <a:t>før</a:t>
            </a:r>
            <a:r>
              <a:rPr lang="en-US" sz="1600"/>
              <a:t> 1. </a:t>
            </a:r>
            <a:r>
              <a:rPr lang="en-US" sz="1600" err="1"/>
              <a:t>januar</a:t>
            </a:r>
            <a:r>
              <a:rPr lang="en-US" sz="1600"/>
              <a:t> 2007 er </a:t>
            </a:r>
            <a:r>
              <a:rPr lang="en-US" sz="1600" err="1"/>
              <a:t>ulovlige</a:t>
            </a:r>
            <a:r>
              <a:rPr lang="en-US" sz="1600"/>
              <a:t> </a:t>
            </a:r>
            <a:r>
              <a:rPr lang="en-US" sz="1600" err="1"/>
              <a:t>fra</a:t>
            </a:r>
            <a:r>
              <a:rPr lang="en-US" sz="1600"/>
              <a:t> </a:t>
            </a:r>
            <a:r>
              <a:rPr lang="en-US" sz="1600" err="1"/>
              <a:t>januar</a:t>
            </a:r>
            <a:r>
              <a:rPr lang="en-US" sz="1600"/>
              <a:t> 2027, </a:t>
            </a:r>
            <a:r>
              <a:rPr lang="en-US" sz="1600" err="1"/>
              <a:t>jf</a:t>
            </a:r>
            <a:r>
              <a:rPr lang="en-US" sz="1600"/>
              <a:t>. </a:t>
            </a:r>
            <a:r>
              <a:rPr lang="en-US" sz="1600" b="1"/>
              <a:t>§18</a:t>
            </a:r>
            <a:r>
              <a:rPr lang="en-US" sz="1600"/>
              <a:t>.</a:t>
            </a:r>
          </a:p>
          <a:p>
            <a:endParaRPr lang="en-US" sz="1600"/>
          </a:p>
          <a:p>
            <a:pPr>
              <a:lnSpc>
                <a:spcPct val="100000"/>
              </a:lnSpc>
            </a:pPr>
            <a:r>
              <a:rPr lang="en-US" sz="1600" b="1"/>
              <a:t>Krever </a:t>
            </a:r>
            <a:r>
              <a:rPr lang="en-US" sz="1600" b="1" err="1"/>
              <a:t>en</a:t>
            </a:r>
            <a:r>
              <a:rPr lang="en-US" sz="1600" b="1"/>
              <a:t> samlet plan for </a:t>
            </a:r>
            <a:r>
              <a:rPr lang="en-US" sz="1600" b="1" err="1"/>
              <a:t>håndtering</a:t>
            </a:r>
            <a:r>
              <a:rPr lang="en-US" sz="1600" b="1"/>
              <a:t> av </a:t>
            </a:r>
            <a:r>
              <a:rPr lang="en-US" sz="1600" b="1" err="1"/>
              <a:t>avløp</a:t>
            </a:r>
            <a:r>
              <a:rPr lang="en-US" sz="1600" b="1"/>
              <a:t> </a:t>
            </a:r>
            <a:r>
              <a:rPr lang="en-US" sz="1600" b="1" err="1"/>
              <a:t>i</a:t>
            </a:r>
            <a:r>
              <a:rPr lang="en-US" sz="1600" b="1"/>
              <a:t> </a:t>
            </a:r>
            <a:r>
              <a:rPr lang="en-US" sz="1600" b="1" err="1"/>
              <a:t>Ydstebøhavn</a:t>
            </a:r>
            <a:r>
              <a:rPr lang="en-US" sz="1600" b="1"/>
              <a:t> </a:t>
            </a:r>
            <a:r>
              <a:rPr lang="en-US" sz="1600" b="1" err="1"/>
              <a:t>og</a:t>
            </a:r>
            <a:r>
              <a:rPr lang="en-US" sz="1600" b="1"/>
              <a:t> </a:t>
            </a:r>
            <a:r>
              <a:rPr lang="en-US" sz="1600" b="1" err="1"/>
              <a:t>Leiasundet</a:t>
            </a:r>
            <a:r>
              <a:rPr lang="en-US" sz="1600" b="1"/>
              <a:t>.</a:t>
            </a:r>
          </a:p>
          <a:p>
            <a:pPr marL="0" indent="0">
              <a:buNone/>
            </a:pPr>
            <a:endParaRPr lang="en-US" sz="1600"/>
          </a:p>
          <a:p>
            <a:pPr>
              <a:lnSpc>
                <a:spcPct val="100000"/>
              </a:lnSpc>
            </a:pPr>
            <a:r>
              <a:rPr lang="en-US" sz="1600" err="1"/>
              <a:t>Eksisterende</a:t>
            </a:r>
            <a:r>
              <a:rPr lang="en-US" sz="1600"/>
              <a:t> </a:t>
            </a:r>
            <a:r>
              <a:rPr lang="en-US" sz="1600" err="1"/>
              <a:t>avløp</a:t>
            </a:r>
            <a:r>
              <a:rPr lang="en-US" sz="1600"/>
              <a:t> </a:t>
            </a:r>
            <a:r>
              <a:rPr lang="en-US" sz="1600" err="1"/>
              <a:t>i</a:t>
            </a:r>
            <a:r>
              <a:rPr lang="en-US" sz="1600"/>
              <a:t> </a:t>
            </a:r>
            <a:r>
              <a:rPr lang="en-US" sz="1600" err="1"/>
              <a:t>Ydstebøhavn</a:t>
            </a:r>
            <a:r>
              <a:rPr lang="en-US" sz="1600"/>
              <a:t> er </a:t>
            </a:r>
            <a:r>
              <a:rPr lang="en-US" sz="1600" err="1"/>
              <a:t>basert</a:t>
            </a:r>
            <a:r>
              <a:rPr lang="en-US" sz="1600"/>
              <a:t> </a:t>
            </a:r>
            <a:r>
              <a:rPr lang="en-US" sz="1600" err="1"/>
              <a:t>på</a:t>
            </a:r>
            <a:r>
              <a:rPr lang="en-US" sz="1600"/>
              <a:t> </a:t>
            </a:r>
            <a:r>
              <a:rPr lang="en-US" sz="1600" err="1"/>
              <a:t>enkle</a:t>
            </a:r>
            <a:r>
              <a:rPr lang="en-US" sz="1600"/>
              <a:t> </a:t>
            </a:r>
            <a:r>
              <a:rPr lang="en-US" sz="1600" err="1"/>
              <a:t>slamavskillere</a:t>
            </a:r>
            <a:r>
              <a:rPr lang="en-US" sz="1600"/>
              <a:t> med </a:t>
            </a:r>
            <a:r>
              <a:rPr lang="en-US" sz="1600" err="1"/>
              <a:t>direkte</a:t>
            </a:r>
            <a:r>
              <a:rPr lang="en-US" sz="1600"/>
              <a:t> </a:t>
            </a:r>
            <a:r>
              <a:rPr lang="en-US" sz="1600" err="1"/>
              <a:t>utslipp</a:t>
            </a:r>
            <a:r>
              <a:rPr lang="en-US" sz="1600"/>
              <a:t>. Dette </a:t>
            </a:r>
            <a:r>
              <a:rPr lang="en-US" sz="1600" err="1"/>
              <a:t>tilfredsstiller</a:t>
            </a:r>
            <a:r>
              <a:rPr lang="en-US" sz="1600"/>
              <a:t> </a:t>
            </a:r>
            <a:r>
              <a:rPr lang="en-US" sz="1600" err="1"/>
              <a:t>ikke</a:t>
            </a:r>
            <a:r>
              <a:rPr lang="en-US" sz="1600"/>
              <a:t> </a:t>
            </a:r>
            <a:r>
              <a:rPr lang="en-US" sz="1600" err="1"/>
              <a:t>dagens</a:t>
            </a:r>
            <a:r>
              <a:rPr lang="en-US" sz="1600"/>
              <a:t> </a:t>
            </a:r>
            <a:r>
              <a:rPr lang="en-US" sz="1600" err="1"/>
              <a:t>rensekrav</a:t>
            </a:r>
            <a:r>
              <a:rPr lang="en-US" sz="1600"/>
              <a:t>.</a:t>
            </a:r>
          </a:p>
          <a:p>
            <a:pPr>
              <a:lnSpc>
                <a:spcPct val="100000"/>
              </a:lnSpc>
            </a:pPr>
            <a:endParaRPr lang="en-US" sz="1600"/>
          </a:p>
          <a:p>
            <a:pPr marL="0" indent="0">
              <a:lnSpc>
                <a:spcPct val="100000"/>
              </a:lnSpc>
              <a:buNone/>
            </a:pPr>
            <a:endParaRPr lang="en-US" sz="1600"/>
          </a:p>
          <a:p>
            <a:pPr marL="0" indent="0">
              <a:lnSpc>
                <a:spcPct val="100000"/>
              </a:lnSpc>
              <a:buNone/>
            </a:pPr>
            <a:r>
              <a:rPr lang="en-US" sz="1600" i="1"/>
              <a:t>* 1 pe = den </a:t>
            </a:r>
            <a:r>
              <a:rPr lang="en-US" sz="1600" i="1" err="1"/>
              <a:t>mengden</a:t>
            </a:r>
            <a:r>
              <a:rPr lang="en-US" sz="1600" i="1"/>
              <a:t> </a:t>
            </a:r>
            <a:r>
              <a:rPr lang="en-US" sz="1600" i="1" err="1"/>
              <a:t>organisk</a:t>
            </a:r>
            <a:r>
              <a:rPr lang="en-US" sz="1600" i="1"/>
              <a:t> </a:t>
            </a:r>
            <a:r>
              <a:rPr lang="en-US" sz="1600" i="1" err="1"/>
              <a:t>stoff</a:t>
            </a:r>
            <a:r>
              <a:rPr lang="en-US" sz="1600" i="1"/>
              <a:t> </a:t>
            </a:r>
            <a:r>
              <a:rPr lang="en-US" sz="1600" i="1" err="1"/>
              <a:t>som</a:t>
            </a:r>
            <a:r>
              <a:rPr lang="en-US" sz="1600" i="1"/>
              <a:t> </a:t>
            </a:r>
            <a:r>
              <a:rPr lang="en-US" sz="1600" i="1" err="1"/>
              <a:t>gjennomsnittlig</a:t>
            </a:r>
            <a:r>
              <a:rPr lang="en-US" sz="1600" i="1"/>
              <a:t> </a:t>
            </a:r>
            <a:r>
              <a:rPr lang="en-US" sz="1600" i="1" err="1"/>
              <a:t>produseres</a:t>
            </a:r>
            <a:r>
              <a:rPr lang="en-US" sz="1600" i="1"/>
              <a:t> av </a:t>
            </a:r>
            <a:r>
              <a:rPr lang="en-US" sz="1600" i="1" err="1"/>
              <a:t>en</a:t>
            </a:r>
            <a:r>
              <a:rPr lang="en-US" sz="1600" i="1"/>
              <a:t> person per </a:t>
            </a:r>
            <a:r>
              <a:rPr lang="en-US" sz="1600" i="1" err="1"/>
              <a:t>døgn</a:t>
            </a:r>
            <a:endParaRPr lang="en-US" sz="1600" i="1"/>
          </a:p>
          <a:p>
            <a:pPr>
              <a:lnSpc>
                <a:spcPct val="100000"/>
              </a:lnSpc>
            </a:pPr>
            <a:endParaRPr lang="en-US" sz="1600"/>
          </a:p>
          <a:p>
            <a:pPr>
              <a:lnSpc>
                <a:spcPct val="100000"/>
              </a:lnSpc>
            </a:pPr>
            <a:endParaRPr lang="en-US" sz="1600"/>
          </a:p>
          <a:p>
            <a:endParaRPr lang="nb-NO"/>
          </a:p>
        </p:txBody>
      </p:sp>
      <p:sp>
        <p:nvSpPr>
          <p:cNvPr id="6" name="Tittel 5">
            <a:extLst>
              <a:ext uri="{FF2B5EF4-FFF2-40B4-BE49-F238E27FC236}">
                <a16:creationId xmlns:a16="http://schemas.microsoft.com/office/drawing/2014/main" id="{7A8616DE-1C3F-E4DD-109F-EC4232DE6D82}"/>
              </a:ext>
            </a:extLst>
          </p:cNvPr>
          <p:cNvSpPr>
            <a:spLocks noGrp="1"/>
          </p:cNvSpPr>
          <p:nvPr>
            <p:ph type="title"/>
          </p:nvPr>
        </p:nvSpPr>
        <p:spPr/>
        <p:txBody>
          <a:bodyPr/>
          <a:lstStyle/>
          <a:p>
            <a:r>
              <a:rPr lang="en-US" b="1" err="1"/>
              <a:t>Gjeldende</a:t>
            </a:r>
            <a:r>
              <a:rPr lang="en-US" b="1"/>
              <a:t> </a:t>
            </a:r>
            <a:r>
              <a:rPr lang="en-US" b="1" err="1"/>
              <a:t>lokal</a:t>
            </a:r>
            <a:r>
              <a:rPr lang="en-US" b="1"/>
              <a:t> </a:t>
            </a:r>
            <a:r>
              <a:rPr lang="en-US" b="1" err="1"/>
              <a:t>avløpsforskrift</a:t>
            </a:r>
            <a:endParaRPr lang="nb-NO"/>
          </a:p>
        </p:txBody>
      </p:sp>
      <p:pic>
        <p:nvPicPr>
          <p:cNvPr id="3" name="Bilde 2">
            <a:extLst>
              <a:ext uri="{FF2B5EF4-FFF2-40B4-BE49-F238E27FC236}">
                <a16:creationId xmlns:a16="http://schemas.microsoft.com/office/drawing/2014/main" id="{66386D1D-F135-52A3-070F-49BCF2B7F41E}"/>
              </a:ext>
            </a:extLst>
          </p:cNvPr>
          <p:cNvPicPr>
            <a:picLocks noChangeAspect="1"/>
          </p:cNvPicPr>
          <p:nvPr/>
        </p:nvPicPr>
        <p:blipFill>
          <a:blip r:embed="rId3"/>
          <a:stretch>
            <a:fillRect/>
          </a:stretch>
        </p:blipFill>
        <p:spPr>
          <a:xfrm>
            <a:off x="698399" y="1002630"/>
            <a:ext cx="6258638" cy="478739"/>
          </a:xfrm>
          <a:prstGeom prst="rect">
            <a:avLst/>
          </a:prstGeom>
        </p:spPr>
      </p:pic>
    </p:spTree>
    <p:extLst>
      <p:ext uri="{BB962C8B-B14F-4D97-AF65-F5344CB8AC3E}">
        <p14:creationId xmlns:p14="http://schemas.microsoft.com/office/powerpoint/2010/main" val="128229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4AEFE-AE49-05BA-D286-805519246FCA}"/>
            </a:ext>
          </a:extLst>
        </p:cNvPr>
        <p:cNvGrpSpPr/>
        <p:nvPr/>
      </p:nvGrpSpPr>
      <p:grpSpPr>
        <a:xfrm>
          <a:off x="0" y="0"/>
          <a:ext cx="0" cy="0"/>
          <a:chOff x="0" y="0"/>
          <a:chExt cx="0" cy="0"/>
        </a:xfrm>
      </p:grpSpPr>
      <p:sp>
        <p:nvSpPr>
          <p:cNvPr id="4" name="Tittel 4">
            <a:extLst>
              <a:ext uri="{FF2B5EF4-FFF2-40B4-BE49-F238E27FC236}">
                <a16:creationId xmlns:a16="http://schemas.microsoft.com/office/drawing/2014/main" id="{1907CBA6-BFDE-CA5B-AFFB-3F85B04CB692}"/>
              </a:ext>
            </a:extLst>
          </p:cNvPr>
          <p:cNvSpPr txBox="1">
            <a:spLocks/>
          </p:cNvSpPr>
          <p:nvPr/>
        </p:nvSpPr>
        <p:spPr>
          <a:xfrm>
            <a:off x="698399" y="576000"/>
            <a:ext cx="10169625" cy="396000"/>
          </a:xfrm>
          <a:prstGeom prst="rect">
            <a:avLst/>
          </a:prstGeom>
        </p:spPr>
        <p:txBody>
          <a:bodyPr anchor="t">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en-US" b="1" err="1"/>
              <a:t>Gjeldende</a:t>
            </a:r>
            <a:r>
              <a:rPr lang="en-US" b="1"/>
              <a:t> </a:t>
            </a:r>
            <a:r>
              <a:rPr lang="en-US" b="1" err="1"/>
              <a:t>avløpsforskrift</a:t>
            </a:r>
            <a:r>
              <a:rPr lang="en-US" b="1"/>
              <a:t> </a:t>
            </a:r>
            <a:r>
              <a:rPr lang="en-US" b="1" err="1"/>
              <a:t>i</a:t>
            </a:r>
            <a:r>
              <a:rPr lang="en-US" b="1"/>
              <a:t> </a:t>
            </a:r>
            <a:r>
              <a:rPr lang="en-US" b="1" err="1"/>
              <a:t>praksis</a:t>
            </a:r>
            <a:endParaRPr lang="nb-NO" b="1" i="1" u="sng">
              <a:latin typeface="+mn-lt"/>
            </a:endParaRPr>
          </a:p>
        </p:txBody>
      </p:sp>
      <p:sp>
        <p:nvSpPr>
          <p:cNvPr id="5" name="TekstSylinder 4">
            <a:extLst>
              <a:ext uri="{FF2B5EF4-FFF2-40B4-BE49-F238E27FC236}">
                <a16:creationId xmlns:a16="http://schemas.microsoft.com/office/drawing/2014/main" id="{BD9A3BCD-774B-9952-BC0C-FDA2A56101E1}"/>
              </a:ext>
            </a:extLst>
          </p:cNvPr>
          <p:cNvSpPr txBox="1"/>
          <p:nvPr/>
        </p:nvSpPr>
        <p:spPr>
          <a:xfrm>
            <a:off x="698399" y="1722640"/>
            <a:ext cx="10784048" cy="4108817"/>
          </a:xfrm>
          <a:prstGeom prst="rect">
            <a:avLst/>
          </a:prstGeom>
          <a:noFill/>
        </p:spPr>
        <p:txBody>
          <a:bodyPr wrap="square">
            <a:spAutoFit/>
          </a:bodyPr>
          <a:lstStyle/>
          <a:p>
            <a:pPr marL="285750" indent="-285750">
              <a:lnSpc>
                <a:spcPct val="100000"/>
              </a:lnSpc>
              <a:buFont typeface="Arial" panose="020B0604020202020204" pitchFamily="34" charset="0"/>
              <a:buChar char="•"/>
            </a:pPr>
            <a:r>
              <a:rPr lang="en-US" sz="1800">
                <a:latin typeface="+mn-lt"/>
              </a:rPr>
              <a:t>I </a:t>
            </a:r>
            <a:r>
              <a:rPr lang="en-US" sz="1800" err="1">
                <a:latin typeface="+mn-lt"/>
              </a:rPr>
              <a:t>praksis</a:t>
            </a:r>
            <a:r>
              <a:rPr lang="en-US" sz="1800">
                <a:latin typeface="+mn-lt"/>
              </a:rPr>
              <a:t> </a:t>
            </a:r>
            <a:r>
              <a:rPr lang="en-US" sz="1800" err="1">
                <a:latin typeface="+mn-lt"/>
              </a:rPr>
              <a:t>betyr</a:t>
            </a:r>
            <a:r>
              <a:rPr lang="en-US" sz="1800">
                <a:latin typeface="+mn-lt"/>
              </a:rPr>
              <a:t> </a:t>
            </a:r>
            <a:r>
              <a:rPr lang="en-US" sz="1800" err="1">
                <a:latin typeface="+mn-lt"/>
              </a:rPr>
              <a:t>dette</a:t>
            </a:r>
            <a:r>
              <a:rPr lang="en-US" sz="1800">
                <a:latin typeface="+mn-lt"/>
              </a:rPr>
              <a:t> at det </a:t>
            </a:r>
            <a:r>
              <a:rPr lang="en-US" sz="1800" err="1">
                <a:latin typeface="+mn-lt"/>
              </a:rPr>
              <a:t>ikke</a:t>
            </a:r>
            <a:r>
              <a:rPr lang="en-US" sz="1800">
                <a:latin typeface="+mn-lt"/>
              </a:rPr>
              <a:t> </a:t>
            </a:r>
            <a:r>
              <a:rPr lang="en-US" sz="1800" err="1">
                <a:latin typeface="+mn-lt"/>
              </a:rPr>
              <a:t>kan</a:t>
            </a:r>
            <a:r>
              <a:rPr lang="en-US" sz="1800">
                <a:latin typeface="+mn-lt"/>
              </a:rPr>
              <a:t> </a:t>
            </a:r>
            <a:r>
              <a:rPr lang="en-US" sz="1800" err="1">
                <a:latin typeface="+mn-lt"/>
              </a:rPr>
              <a:t>gis</a:t>
            </a:r>
            <a:r>
              <a:rPr lang="en-US" sz="1800">
                <a:latin typeface="+mn-lt"/>
              </a:rPr>
              <a:t> </a:t>
            </a:r>
            <a:r>
              <a:rPr lang="en-US" sz="1800" err="1">
                <a:latin typeface="+mn-lt"/>
              </a:rPr>
              <a:t>utslippstillatelse</a:t>
            </a:r>
            <a:r>
              <a:rPr lang="en-US" sz="1800">
                <a:latin typeface="+mn-lt"/>
              </a:rPr>
              <a:t> for nye </a:t>
            </a:r>
            <a:r>
              <a:rPr lang="en-US" sz="1800" err="1">
                <a:latin typeface="+mn-lt"/>
              </a:rPr>
              <a:t>enkeltavløpsanlegg</a:t>
            </a:r>
            <a:r>
              <a:rPr lang="en-US" sz="1800">
                <a:latin typeface="+mn-lt"/>
              </a:rPr>
              <a:t> </a:t>
            </a:r>
            <a:r>
              <a:rPr lang="en-US" sz="1800" err="1">
                <a:latin typeface="+mn-lt"/>
              </a:rPr>
              <a:t>i</a:t>
            </a:r>
            <a:r>
              <a:rPr lang="en-US" sz="1800">
                <a:latin typeface="+mn-lt"/>
              </a:rPr>
              <a:t> </a:t>
            </a:r>
            <a:r>
              <a:rPr lang="en-US" sz="1800" err="1">
                <a:latin typeface="+mn-lt"/>
              </a:rPr>
              <a:t>Ydstebøhavn</a:t>
            </a:r>
            <a:r>
              <a:rPr lang="en-US" sz="1800">
                <a:latin typeface="+mn-lt"/>
              </a:rPr>
              <a:t>. </a:t>
            </a:r>
            <a:r>
              <a:rPr lang="en-US" sz="1800" err="1">
                <a:latin typeface="+mn-lt"/>
              </a:rPr>
              <a:t>Uten</a:t>
            </a:r>
            <a:r>
              <a:rPr lang="en-US" sz="1800">
                <a:latin typeface="+mn-lt"/>
              </a:rPr>
              <a:t> </a:t>
            </a:r>
            <a:r>
              <a:rPr lang="en-US" sz="1800" err="1">
                <a:latin typeface="+mn-lt"/>
              </a:rPr>
              <a:t>godkjent</a:t>
            </a:r>
            <a:r>
              <a:rPr lang="en-US" sz="1800">
                <a:latin typeface="+mn-lt"/>
              </a:rPr>
              <a:t> </a:t>
            </a:r>
            <a:r>
              <a:rPr lang="en-US" sz="1800" err="1">
                <a:latin typeface="+mn-lt"/>
              </a:rPr>
              <a:t>utslippstillatelse</a:t>
            </a:r>
            <a:r>
              <a:rPr lang="en-US" sz="1800">
                <a:latin typeface="+mn-lt"/>
              </a:rPr>
              <a:t> </a:t>
            </a:r>
            <a:r>
              <a:rPr lang="en-US" sz="1800" err="1">
                <a:latin typeface="+mn-lt"/>
              </a:rPr>
              <a:t>vil</a:t>
            </a:r>
            <a:r>
              <a:rPr lang="en-US" sz="1800">
                <a:latin typeface="+mn-lt"/>
              </a:rPr>
              <a:t> det </a:t>
            </a:r>
            <a:r>
              <a:rPr lang="en-US" sz="1800" err="1">
                <a:latin typeface="+mn-lt"/>
              </a:rPr>
              <a:t>i</a:t>
            </a:r>
            <a:r>
              <a:rPr lang="en-US" sz="1800">
                <a:latin typeface="+mn-lt"/>
              </a:rPr>
              <a:t> </a:t>
            </a:r>
            <a:r>
              <a:rPr lang="en-US" sz="1800" err="1">
                <a:latin typeface="+mn-lt"/>
              </a:rPr>
              <a:t>praksis</a:t>
            </a:r>
            <a:r>
              <a:rPr lang="en-US" sz="1800">
                <a:latin typeface="+mn-lt"/>
              </a:rPr>
              <a:t> </a:t>
            </a:r>
            <a:r>
              <a:rPr lang="en-US" sz="1800" err="1">
                <a:latin typeface="+mn-lt"/>
              </a:rPr>
              <a:t>bli</a:t>
            </a:r>
            <a:r>
              <a:rPr lang="en-US" sz="1800">
                <a:latin typeface="+mn-lt"/>
              </a:rPr>
              <a:t> </a:t>
            </a:r>
            <a:r>
              <a:rPr lang="en-US" sz="1800" err="1">
                <a:latin typeface="+mn-lt"/>
              </a:rPr>
              <a:t>en</a:t>
            </a:r>
            <a:r>
              <a:rPr lang="en-US" sz="1800">
                <a:latin typeface="+mn-lt"/>
              </a:rPr>
              <a:t> “</a:t>
            </a:r>
            <a:r>
              <a:rPr lang="en-US" sz="1800" err="1">
                <a:latin typeface="+mn-lt"/>
              </a:rPr>
              <a:t>byggestans</a:t>
            </a:r>
            <a:r>
              <a:rPr lang="en-US" sz="1800">
                <a:latin typeface="+mn-lt"/>
              </a:rPr>
              <a:t>” (stans for </a:t>
            </a:r>
            <a:r>
              <a:rPr lang="en-US" sz="1800" err="1">
                <a:latin typeface="+mn-lt"/>
              </a:rPr>
              <a:t>tiltak</a:t>
            </a:r>
            <a:r>
              <a:rPr lang="en-US" sz="1800">
                <a:latin typeface="+mn-lt"/>
              </a:rPr>
              <a:t>) </a:t>
            </a:r>
            <a:r>
              <a:rPr lang="en-US" sz="1800" err="1">
                <a:latin typeface="+mn-lt"/>
              </a:rPr>
              <a:t>i</a:t>
            </a:r>
            <a:r>
              <a:rPr lang="en-US" sz="1800">
                <a:latin typeface="+mn-lt"/>
              </a:rPr>
              <a:t> </a:t>
            </a:r>
            <a:r>
              <a:rPr lang="en-US" sz="1800" err="1">
                <a:latin typeface="+mn-lt"/>
              </a:rPr>
              <a:t>deler</a:t>
            </a:r>
            <a:r>
              <a:rPr lang="en-US" sz="1800">
                <a:latin typeface="+mn-lt"/>
              </a:rPr>
              <a:t> av </a:t>
            </a:r>
            <a:r>
              <a:rPr lang="en-US" sz="1800" err="1">
                <a:latin typeface="+mn-lt"/>
              </a:rPr>
              <a:t>området</a:t>
            </a:r>
            <a:r>
              <a:rPr lang="en-US" sz="1800">
                <a:latin typeface="+mn-lt"/>
              </a:rPr>
              <a:t>.</a:t>
            </a:r>
          </a:p>
          <a:p>
            <a:pPr marL="285750" indent="-285750">
              <a:lnSpc>
                <a:spcPct val="100000"/>
              </a:lnSpc>
              <a:buFont typeface="Arial" panose="020B0604020202020204" pitchFamily="34" charset="0"/>
              <a:buChar char="•"/>
            </a:pPr>
            <a:r>
              <a:rPr lang="en-US" sz="1800">
                <a:latin typeface="+mn-lt"/>
              </a:rPr>
              <a:t>Eksempel: - det </a:t>
            </a:r>
            <a:r>
              <a:rPr lang="en-US" sz="1800" err="1">
                <a:latin typeface="+mn-lt"/>
              </a:rPr>
              <a:t>kreves</a:t>
            </a:r>
            <a:r>
              <a:rPr lang="en-US" sz="1800">
                <a:latin typeface="+mn-lt"/>
              </a:rPr>
              <a:t> </a:t>
            </a:r>
            <a:r>
              <a:rPr lang="en-US" sz="1800" err="1">
                <a:latin typeface="+mn-lt"/>
              </a:rPr>
              <a:t>godkjent</a:t>
            </a:r>
            <a:r>
              <a:rPr lang="en-US" sz="1800">
                <a:latin typeface="+mn-lt"/>
              </a:rPr>
              <a:t> </a:t>
            </a:r>
            <a:r>
              <a:rPr lang="en-US" sz="1800" err="1">
                <a:latin typeface="+mn-lt"/>
              </a:rPr>
              <a:t>a</a:t>
            </a:r>
            <a:r>
              <a:rPr lang="en-US" err="1"/>
              <a:t>vløpsanlegg</a:t>
            </a:r>
            <a:r>
              <a:rPr lang="en-US"/>
              <a:t> </a:t>
            </a:r>
            <a:r>
              <a:rPr lang="en-US" err="1"/>
              <a:t>ved</a:t>
            </a:r>
            <a:r>
              <a:rPr lang="en-US"/>
              <a:t> </a:t>
            </a:r>
            <a:r>
              <a:rPr lang="en-US" err="1"/>
              <a:t>søknad</a:t>
            </a:r>
            <a:r>
              <a:rPr lang="en-US"/>
              <a:t> om </a:t>
            </a:r>
            <a:r>
              <a:rPr lang="en-US" err="1"/>
              <a:t>tiltak</a:t>
            </a:r>
            <a:r>
              <a:rPr lang="en-US"/>
              <a:t>, </a:t>
            </a:r>
            <a:r>
              <a:rPr lang="en-US" err="1"/>
              <a:t>fasadeendring</a:t>
            </a:r>
            <a:r>
              <a:rPr lang="en-US"/>
              <a:t> </a:t>
            </a:r>
            <a:r>
              <a:rPr lang="en-US" err="1"/>
              <a:t>og</a:t>
            </a:r>
            <a:r>
              <a:rPr lang="en-US"/>
              <a:t> </a:t>
            </a:r>
            <a:r>
              <a:rPr lang="en-US" err="1"/>
              <a:t>lignende</a:t>
            </a:r>
            <a:r>
              <a:rPr lang="en-US"/>
              <a:t>. </a:t>
            </a:r>
            <a:r>
              <a:rPr lang="en-US" err="1"/>
              <a:t>Kommunen</a:t>
            </a:r>
            <a:r>
              <a:rPr lang="en-US"/>
              <a:t> </a:t>
            </a:r>
            <a:r>
              <a:rPr lang="en-US" err="1"/>
              <a:t>kan</a:t>
            </a:r>
            <a:r>
              <a:rPr lang="en-US"/>
              <a:t> </a:t>
            </a:r>
            <a:r>
              <a:rPr lang="en-US" err="1"/>
              <a:t>ikke</a:t>
            </a:r>
            <a:r>
              <a:rPr lang="en-US"/>
              <a:t> </a:t>
            </a:r>
            <a:r>
              <a:rPr lang="en-US" err="1"/>
              <a:t>gi</a:t>
            </a:r>
            <a:r>
              <a:rPr lang="en-US"/>
              <a:t> </a:t>
            </a:r>
            <a:r>
              <a:rPr lang="en-US" err="1"/>
              <a:t>tillatelse</a:t>
            </a:r>
            <a:r>
              <a:rPr lang="en-US"/>
              <a:t> </a:t>
            </a:r>
            <a:r>
              <a:rPr lang="en-US" err="1"/>
              <a:t>til</a:t>
            </a:r>
            <a:r>
              <a:rPr lang="en-US"/>
              <a:t> </a:t>
            </a:r>
            <a:r>
              <a:rPr lang="en-US" err="1"/>
              <a:t>dette</a:t>
            </a:r>
            <a:r>
              <a:rPr lang="en-US"/>
              <a:t> </a:t>
            </a:r>
            <a:r>
              <a:rPr lang="en-US" err="1"/>
              <a:t>når</a:t>
            </a:r>
            <a:r>
              <a:rPr lang="en-US"/>
              <a:t> det </a:t>
            </a:r>
            <a:r>
              <a:rPr lang="en-US" err="1"/>
              <a:t>ikke</a:t>
            </a:r>
            <a:r>
              <a:rPr lang="en-US"/>
              <a:t> </a:t>
            </a:r>
            <a:r>
              <a:rPr lang="en-US" err="1"/>
              <a:t>foreligger</a:t>
            </a:r>
            <a:r>
              <a:rPr lang="en-US"/>
              <a:t> </a:t>
            </a:r>
            <a:r>
              <a:rPr lang="en-US" err="1"/>
              <a:t>godkjent</a:t>
            </a:r>
            <a:r>
              <a:rPr lang="en-US"/>
              <a:t> </a:t>
            </a:r>
            <a:r>
              <a:rPr lang="en-US" err="1"/>
              <a:t>avløp</a:t>
            </a:r>
            <a:r>
              <a:rPr lang="en-US"/>
              <a:t> </a:t>
            </a:r>
            <a:r>
              <a:rPr lang="en-US" err="1"/>
              <a:t>til</a:t>
            </a:r>
            <a:r>
              <a:rPr lang="en-US"/>
              <a:t> </a:t>
            </a:r>
            <a:r>
              <a:rPr lang="en-US" err="1"/>
              <a:t>tiltaket</a:t>
            </a:r>
            <a:r>
              <a:rPr lang="en-US"/>
              <a:t>.</a:t>
            </a:r>
            <a:endParaRPr lang="en-US" sz="1800">
              <a:latin typeface="+mn-lt"/>
            </a:endParaRPr>
          </a:p>
          <a:p>
            <a:pPr marL="0" indent="0">
              <a:lnSpc>
                <a:spcPct val="100000"/>
              </a:lnSpc>
              <a:buNone/>
            </a:pPr>
            <a:endParaRPr lang="en-US" sz="1800">
              <a:latin typeface="+mn-lt"/>
            </a:endParaRPr>
          </a:p>
          <a:p>
            <a:pPr marL="285750" indent="-285750">
              <a:lnSpc>
                <a:spcPct val="150000"/>
              </a:lnSpc>
              <a:buFont typeface="Arial" panose="020B0604020202020204" pitchFamily="34" charset="0"/>
              <a:buChar char="•"/>
            </a:pPr>
            <a:r>
              <a:rPr lang="en-US" sz="1800" b="1">
                <a:latin typeface="+mn-lt"/>
              </a:rPr>
              <a:t>§18 </a:t>
            </a:r>
            <a:r>
              <a:rPr lang="en-US" sz="1800" b="1" err="1">
                <a:latin typeface="+mn-lt"/>
              </a:rPr>
              <a:t>Eldre</a:t>
            </a:r>
            <a:r>
              <a:rPr lang="en-US" sz="1800" b="1">
                <a:latin typeface="+mn-lt"/>
              </a:rPr>
              <a:t> </a:t>
            </a:r>
            <a:r>
              <a:rPr lang="en-US" sz="1800" b="1" err="1">
                <a:latin typeface="+mn-lt"/>
              </a:rPr>
              <a:t>utslipp</a:t>
            </a:r>
            <a:endParaRPr lang="en-US" sz="1800" b="1">
              <a:latin typeface="+mn-lt"/>
            </a:endParaRPr>
          </a:p>
          <a:p>
            <a:pPr marL="0" indent="0">
              <a:lnSpc>
                <a:spcPct val="100000"/>
              </a:lnSpc>
              <a:buNone/>
            </a:pPr>
            <a:r>
              <a:rPr lang="nb-NO" sz="1800">
                <a:latin typeface="+mn-lt"/>
              </a:rPr>
              <a:t>Tillatelser til utslipp av sanitært avløpsvann gitt i henhold til </a:t>
            </a:r>
            <a:r>
              <a:rPr lang="nb-NO" sz="1800">
                <a:latin typeface="+mn-lt"/>
                <a:hlinkClick r:id="rId2"/>
              </a:rPr>
              <a:t>forurensningsloven</a:t>
            </a:r>
            <a:r>
              <a:rPr lang="nb-NO" sz="1800">
                <a:latin typeface="+mn-lt"/>
              </a:rPr>
              <a:t> og tilhørende forskrifter før 1. januar 2021 er fremdeles gjeldende.</a:t>
            </a:r>
          </a:p>
          <a:p>
            <a:pPr marL="0" indent="0">
              <a:lnSpc>
                <a:spcPct val="100000"/>
              </a:lnSpc>
              <a:buNone/>
            </a:pPr>
            <a:r>
              <a:rPr lang="nb-NO" sz="1800">
                <a:latin typeface="+mn-lt"/>
              </a:rPr>
              <a:t>Utslipp etablert før 1. januar 2007, og som det på tidspunktet for etablering ikke var nødvendig med tillatelse etter den tids regelverk, er ulovlige fra 1. januar 2027, jf. </a:t>
            </a:r>
            <a:r>
              <a:rPr lang="nb-NO" sz="1800">
                <a:latin typeface="+mn-lt"/>
                <a:hlinkClick r:id="rId3"/>
              </a:rPr>
              <a:t>§ 12-16 i forurensningsforskriften</a:t>
            </a:r>
            <a:r>
              <a:rPr lang="nb-NO" sz="1800">
                <a:latin typeface="+mn-lt"/>
              </a:rPr>
              <a:t>.</a:t>
            </a:r>
          </a:p>
          <a:p>
            <a:pPr marL="0" indent="0">
              <a:lnSpc>
                <a:spcPct val="100000"/>
              </a:lnSpc>
              <a:buNone/>
            </a:pPr>
            <a:endParaRPr lang="nb-NO"/>
          </a:p>
          <a:p>
            <a:pPr marL="0" indent="0">
              <a:lnSpc>
                <a:spcPct val="100000"/>
              </a:lnSpc>
              <a:buNone/>
            </a:pPr>
            <a:r>
              <a:rPr lang="nb-NO" sz="1800">
                <a:latin typeface="+mn-lt"/>
              </a:rPr>
              <a:t>Men i områder som Ydstebøhavn og </a:t>
            </a:r>
            <a:r>
              <a:rPr lang="nb-NO" sz="1800" err="1">
                <a:latin typeface="+mn-lt"/>
              </a:rPr>
              <a:t>Leiasundet</a:t>
            </a:r>
            <a:r>
              <a:rPr lang="nb-NO" sz="1800">
                <a:latin typeface="+mn-lt"/>
              </a:rPr>
              <a:t> er det uansett krav om felles anlegg/ offentlig anlegg. I andre områder på Kvitsøy er utslipp etablert mellom 2007 og 2021 fortsatt lovlige.</a:t>
            </a:r>
          </a:p>
          <a:p>
            <a:pPr marL="0" indent="0">
              <a:lnSpc>
                <a:spcPct val="100000"/>
              </a:lnSpc>
              <a:buNone/>
            </a:pPr>
            <a:endParaRPr lang="nb-NO"/>
          </a:p>
        </p:txBody>
      </p:sp>
      <p:pic>
        <p:nvPicPr>
          <p:cNvPr id="6" name="Bilde 5">
            <a:extLst>
              <a:ext uri="{FF2B5EF4-FFF2-40B4-BE49-F238E27FC236}">
                <a16:creationId xmlns:a16="http://schemas.microsoft.com/office/drawing/2014/main" id="{5F142D95-1897-3F54-58C0-32B8961D979A}"/>
              </a:ext>
            </a:extLst>
          </p:cNvPr>
          <p:cNvPicPr>
            <a:picLocks noChangeAspect="1"/>
          </p:cNvPicPr>
          <p:nvPr/>
        </p:nvPicPr>
        <p:blipFill>
          <a:blip r:embed="rId4"/>
          <a:stretch>
            <a:fillRect/>
          </a:stretch>
        </p:blipFill>
        <p:spPr>
          <a:xfrm>
            <a:off x="5906742" y="1086590"/>
            <a:ext cx="5575705" cy="426500"/>
          </a:xfrm>
          <a:prstGeom prst="rect">
            <a:avLst/>
          </a:prstGeom>
        </p:spPr>
      </p:pic>
    </p:spTree>
    <p:extLst>
      <p:ext uri="{BB962C8B-B14F-4D97-AF65-F5344CB8AC3E}">
        <p14:creationId xmlns:p14="http://schemas.microsoft.com/office/powerpoint/2010/main" val="389423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D034-3DDC-2232-9D18-04AF96A2E68F}"/>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6634649E-A8AC-9CF8-3C11-5F4D844EBD9E}"/>
              </a:ext>
            </a:extLst>
          </p:cNvPr>
          <p:cNvSpPr txBox="1">
            <a:spLocks/>
          </p:cNvSpPr>
          <p:nvPr/>
        </p:nvSpPr>
        <p:spPr>
          <a:xfrm>
            <a:off x="738000" y="728392"/>
            <a:ext cx="10350000" cy="5401215"/>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nb-NO" sz="4000" b="1">
                <a:solidFill>
                  <a:srgbClr val="FFFFFF"/>
                </a:solidFill>
                <a:latin typeface="Arial" panose="020B0604020202020204" pitchFamily="34" charset="0"/>
                <a:cs typeface="Arial" panose="020B0604020202020204" pitchFamily="34" charset="0"/>
              </a:rPr>
              <a:t>3</a:t>
            </a:r>
            <a:r>
              <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Kostnadsoversikt trykkavløp Ydstebøhavn</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9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Grafikk 6">
            <a:extLst>
              <a:ext uri="{FF2B5EF4-FFF2-40B4-BE49-F238E27FC236}">
                <a16:creationId xmlns:a16="http://schemas.microsoft.com/office/drawing/2014/main" id="{B5D2EC2D-F68A-08BE-B673-EEE61D070813}"/>
              </a:ext>
            </a:extLst>
          </p:cNvPr>
          <p:cNvPicPr>
            <a:picLocks noChangeAspect="1"/>
          </p:cNvPicPr>
          <p:nvPr/>
        </p:nvPicPr>
        <p:blipFill>
          <a:blip r:embed="rId3"/>
          <a:srcRect/>
          <a:stretch/>
        </p:blipFill>
        <p:spPr>
          <a:xfrm>
            <a:off x="11088000" y="6300000"/>
            <a:ext cx="597600" cy="162455"/>
          </a:xfrm>
          <a:prstGeom prst="rect">
            <a:avLst/>
          </a:prstGeom>
          <a:noFill/>
        </p:spPr>
      </p:pic>
    </p:spTree>
    <p:extLst>
      <p:ext uri="{BB962C8B-B14F-4D97-AF65-F5344CB8AC3E}">
        <p14:creationId xmlns:p14="http://schemas.microsoft.com/office/powerpoint/2010/main" val="48886917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AF266-F057-59CA-E9FD-54565E7BA694}"/>
            </a:ext>
          </a:extLst>
        </p:cNvPr>
        <p:cNvGrpSpPr/>
        <p:nvPr/>
      </p:nvGrpSpPr>
      <p:grpSpPr>
        <a:xfrm>
          <a:off x="0" y="0"/>
          <a:ext cx="0" cy="0"/>
          <a:chOff x="0" y="0"/>
          <a:chExt cx="0" cy="0"/>
        </a:xfrm>
      </p:grpSpPr>
      <p:pic>
        <p:nvPicPr>
          <p:cNvPr id="3" name="Bilde 2">
            <a:extLst>
              <a:ext uri="{FF2B5EF4-FFF2-40B4-BE49-F238E27FC236}">
                <a16:creationId xmlns:a16="http://schemas.microsoft.com/office/drawing/2014/main" id="{CB110DEC-9915-D616-FCB4-F587F73F44FD}"/>
              </a:ext>
            </a:extLst>
          </p:cNvPr>
          <p:cNvPicPr>
            <a:picLocks noChangeAspect="1"/>
          </p:cNvPicPr>
          <p:nvPr/>
        </p:nvPicPr>
        <p:blipFill>
          <a:blip r:embed="rId2"/>
          <a:srcRect t="18182"/>
          <a:stretch>
            <a:fillRect/>
          </a:stretch>
        </p:blipFill>
        <p:spPr>
          <a:xfrm>
            <a:off x="0" y="10"/>
            <a:ext cx="12191980" cy="6857990"/>
          </a:xfrm>
          <a:prstGeom prst="rect">
            <a:avLst/>
          </a:prstGeom>
          <a:noFill/>
        </p:spPr>
      </p:pic>
      <p:sp>
        <p:nvSpPr>
          <p:cNvPr id="2" name="TextBox 1">
            <a:extLst>
              <a:ext uri="{FF2B5EF4-FFF2-40B4-BE49-F238E27FC236}">
                <a16:creationId xmlns:a16="http://schemas.microsoft.com/office/drawing/2014/main" id="{912C5E5F-8290-7A0C-57C1-A20775A39C8D}"/>
              </a:ext>
            </a:extLst>
          </p:cNvPr>
          <p:cNvSpPr txBox="1"/>
          <p:nvPr/>
        </p:nvSpPr>
        <p:spPr>
          <a:xfrm>
            <a:off x="3048000" y="3429000"/>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ystem-ui"/>
                <a:ea typeface="system-ui"/>
                <a:cs typeface="system-ui"/>
              </a:rPr>
              <a:t>Jannicke Haugan</a:t>
            </a:r>
          </a:p>
          <a:p>
            <a:pPr algn="ctr"/>
            <a:endParaRPr lang="en-US"/>
          </a:p>
        </p:txBody>
      </p:sp>
    </p:spTree>
    <p:extLst>
      <p:ext uri="{BB962C8B-B14F-4D97-AF65-F5344CB8AC3E}">
        <p14:creationId xmlns:p14="http://schemas.microsoft.com/office/powerpoint/2010/main" val="277296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FA1CC-17E7-9723-C98A-96D6C6707CEA}"/>
            </a:ext>
          </a:extLst>
        </p:cNvPr>
        <p:cNvGrpSpPr/>
        <p:nvPr/>
      </p:nvGrpSpPr>
      <p:grpSpPr>
        <a:xfrm>
          <a:off x="0" y="0"/>
          <a:ext cx="0" cy="0"/>
          <a:chOff x="0" y="0"/>
          <a:chExt cx="0" cy="0"/>
        </a:xfrm>
      </p:grpSpPr>
      <p:pic>
        <p:nvPicPr>
          <p:cNvPr id="3" name="Bilde 2">
            <a:extLst>
              <a:ext uri="{FF2B5EF4-FFF2-40B4-BE49-F238E27FC236}">
                <a16:creationId xmlns:a16="http://schemas.microsoft.com/office/drawing/2014/main" id="{6B00FD29-37BF-ED10-CF26-D5F3AE673CFC}"/>
              </a:ext>
            </a:extLst>
          </p:cNvPr>
          <p:cNvPicPr>
            <a:picLocks noChangeAspect="1"/>
          </p:cNvPicPr>
          <p:nvPr/>
        </p:nvPicPr>
        <p:blipFill>
          <a:blip r:embed="rId2"/>
          <a:stretch>
            <a:fillRect/>
          </a:stretch>
        </p:blipFill>
        <p:spPr>
          <a:xfrm>
            <a:off x="6795135" y="0"/>
            <a:ext cx="4697729" cy="6858000"/>
          </a:xfrm>
          <a:prstGeom prst="rect">
            <a:avLst/>
          </a:prstGeom>
          <a:noFill/>
        </p:spPr>
      </p:pic>
      <p:sp>
        <p:nvSpPr>
          <p:cNvPr id="8" name="Text Placeholder 2">
            <a:extLst>
              <a:ext uri="{FF2B5EF4-FFF2-40B4-BE49-F238E27FC236}">
                <a16:creationId xmlns:a16="http://schemas.microsoft.com/office/drawing/2014/main" id="{14B158D5-A064-AC65-E3BE-6FBBE0CCDF37}"/>
              </a:ext>
            </a:extLst>
          </p:cNvPr>
          <p:cNvSpPr txBox="1">
            <a:spLocks/>
          </p:cNvSpPr>
          <p:nvPr/>
        </p:nvSpPr>
        <p:spPr>
          <a:xfrm>
            <a:off x="1473600" y="2322000"/>
            <a:ext cx="4622400" cy="39600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atin typeface="+mn-lt"/>
              </a:rPr>
              <a:t>450 meter </a:t>
            </a:r>
            <a:r>
              <a:rPr lang="en-US" err="1">
                <a:latin typeface="+mn-lt"/>
              </a:rPr>
              <a:t>pumpeledning</a:t>
            </a:r>
            <a:endParaRPr lang="en-US">
              <a:latin typeface="+mn-lt"/>
            </a:endParaRPr>
          </a:p>
          <a:p>
            <a:pPr>
              <a:lnSpc>
                <a:spcPct val="150000"/>
              </a:lnSpc>
            </a:pPr>
            <a:r>
              <a:rPr lang="en-US">
                <a:latin typeface="+mn-lt"/>
              </a:rPr>
              <a:t>120 meter </a:t>
            </a:r>
            <a:r>
              <a:rPr lang="en-US" err="1">
                <a:latin typeface="+mn-lt"/>
              </a:rPr>
              <a:t>selvfallsledning</a:t>
            </a:r>
            <a:endParaRPr lang="en-US">
              <a:latin typeface="+mn-lt"/>
            </a:endParaRPr>
          </a:p>
          <a:p>
            <a:pPr>
              <a:lnSpc>
                <a:spcPct val="150000"/>
              </a:lnSpc>
            </a:pPr>
            <a:r>
              <a:rPr lang="en-US">
                <a:latin typeface="+mn-lt"/>
              </a:rPr>
              <a:t>21 </a:t>
            </a:r>
            <a:r>
              <a:rPr lang="en-US" err="1">
                <a:latin typeface="+mn-lt"/>
              </a:rPr>
              <a:t>stk</a:t>
            </a:r>
            <a:r>
              <a:rPr lang="en-US">
                <a:latin typeface="+mn-lt"/>
              </a:rPr>
              <a:t> </a:t>
            </a:r>
            <a:r>
              <a:rPr lang="en-US" err="1">
                <a:latin typeface="+mn-lt"/>
              </a:rPr>
              <a:t>tilkoblinger</a:t>
            </a:r>
            <a:endParaRPr lang="en-US">
              <a:latin typeface="+mn-lt"/>
            </a:endParaRPr>
          </a:p>
          <a:p>
            <a:pPr>
              <a:lnSpc>
                <a:spcPct val="150000"/>
              </a:lnSpc>
            </a:pPr>
            <a:r>
              <a:rPr lang="en-US">
                <a:latin typeface="+mn-lt"/>
              </a:rPr>
              <a:t>3 </a:t>
            </a:r>
            <a:r>
              <a:rPr lang="en-US" err="1">
                <a:latin typeface="+mn-lt"/>
              </a:rPr>
              <a:t>avløpskummer</a:t>
            </a:r>
            <a:endParaRPr lang="en-US">
              <a:latin typeface="+mn-lt"/>
            </a:endParaRPr>
          </a:p>
          <a:p>
            <a:pPr>
              <a:lnSpc>
                <a:spcPct val="150000"/>
              </a:lnSpc>
            </a:pPr>
            <a:r>
              <a:rPr lang="en-US">
                <a:latin typeface="+mn-lt"/>
              </a:rPr>
              <a:t>1 </a:t>
            </a:r>
            <a:r>
              <a:rPr lang="en-US" err="1">
                <a:latin typeface="+mn-lt"/>
              </a:rPr>
              <a:t>kommunal</a:t>
            </a:r>
            <a:r>
              <a:rPr lang="en-US">
                <a:latin typeface="+mn-lt"/>
              </a:rPr>
              <a:t> </a:t>
            </a:r>
            <a:r>
              <a:rPr lang="en-US" err="1">
                <a:latin typeface="+mn-lt"/>
              </a:rPr>
              <a:t>pumpestasjon</a:t>
            </a:r>
            <a:endParaRPr lang="en-US">
              <a:latin typeface="+mn-lt"/>
            </a:endParaRPr>
          </a:p>
          <a:p>
            <a:pPr>
              <a:lnSpc>
                <a:spcPct val="150000"/>
              </a:lnSpc>
            </a:pPr>
            <a:endParaRPr lang="en-US">
              <a:latin typeface="+mn-lt"/>
            </a:endParaRPr>
          </a:p>
          <a:p>
            <a:pPr>
              <a:lnSpc>
                <a:spcPct val="150000"/>
              </a:lnSpc>
            </a:pPr>
            <a:r>
              <a:rPr lang="en-US">
                <a:latin typeface="+mn-lt"/>
              </a:rPr>
              <a:t>Kr 6 mill (2024), </a:t>
            </a:r>
            <a:r>
              <a:rPr lang="en-US" err="1">
                <a:latin typeface="+mn-lt"/>
              </a:rPr>
              <a:t>grovt</a:t>
            </a:r>
            <a:r>
              <a:rPr lang="en-US">
                <a:latin typeface="+mn-lt"/>
              </a:rPr>
              <a:t> </a:t>
            </a:r>
            <a:r>
              <a:rPr lang="en-US" err="1">
                <a:latin typeface="+mn-lt"/>
              </a:rPr>
              <a:t>kostnadsoverslag</a:t>
            </a:r>
            <a:endParaRPr lang="en-US">
              <a:latin typeface="+mn-lt"/>
            </a:endParaRPr>
          </a:p>
        </p:txBody>
      </p:sp>
      <p:sp>
        <p:nvSpPr>
          <p:cNvPr id="9" name="Title 3">
            <a:extLst>
              <a:ext uri="{FF2B5EF4-FFF2-40B4-BE49-F238E27FC236}">
                <a16:creationId xmlns:a16="http://schemas.microsoft.com/office/drawing/2014/main" id="{995ED963-72B3-A861-67C3-78F11874D30F}"/>
              </a:ext>
            </a:extLst>
          </p:cNvPr>
          <p:cNvSpPr txBox="1">
            <a:spLocks/>
          </p:cNvSpPr>
          <p:nvPr/>
        </p:nvSpPr>
        <p:spPr>
          <a:xfrm>
            <a:off x="698400" y="576000"/>
            <a:ext cx="5802608" cy="1746000"/>
          </a:xfrm>
          <a:prstGeom prst="rect">
            <a:avLst/>
          </a:prstGeom>
        </p:spPr>
        <p:txBody>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en-US" sz="3200" err="1">
                <a:latin typeface="+mn-lt"/>
              </a:rPr>
              <a:t>Kostnadsoverslag</a:t>
            </a:r>
            <a:r>
              <a:rPr lang="en-US" sz="3200">
                <a:latin typeface="+mn-lt"/>
              </a:rPr>
              <a:t> </a:t>
            </a:r>
            <a:r>
              <a:rPr lang="en-US" sz="3200" err="1">
                <a:latin typeface="+mn-lt"/>
              </a:rPr>
              <a:t>kommunalt</a:t>
            </a:r>
            <a:r>
              <a:rPr lang="en-US" sz="3200">
                <a:latin typeface="+mn-lt"/>
              </a:rPr>
              <a:t> </a:t>
            </a:r>
            <a:r>
              <a:rPr lang="en-US" sz="3200" err="1">
                <a:latin typeface="+mn-lt"/>
              </a:rPr>
              <a:t>trykkavløp</a:t>
            </a:r>
            <a:r>
              <a:rPr lang="en-US" sz="3200">
                <a:latin typeface="+mn-lt"/>
              </a:rPr>
              <a:t> </a:t>
            </a:r>
            <a:r>
              <a:rPr lang="en-US" sz="3200" err="1">
                <a:latin typeface="+mn-lt"/>
              </a:rPr>
              <a:t>Ydstebøhavn</a:t>
            </a:r>
            <a:r>
              <a:rPr lang="en-US" sz="3200">
                <a:latin typeface="+mn-lt"/>
              </a:rPr>
              <a:t>:</a:t>
            </a:r>
          </a:p>
        </p:txBody>
      </p:sp>
    </p:spTree>
    <p:extLst>
      <p:ext uri="{BB962C8B-B14F-4D97-AF65-F5344CB8AC3E}">
        <p14:creationId xmlns:p14="http://schemas.microsoft.com/office/powerpoint/2010/main" val="163514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63623-04B9-7B75-E2BC-55DF5F1BABDA}"/>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FF237438-8842-593A-925D-58BD8A3B23FE}"/>
              </a:ext>
            </a:extLst>
          </p:cNvPr>
          <p:cNvSpPr txBox="1">
            <a:spLocks/>
          </p:cNvSpPr>
          <p:nvPr/>
        </p:nvSpPr>
        <p:spPr>
          <a:xfrm>
            <a:off x="738000" y="728392"/>
            <a:ext cx="10350000" cy="5401215"/>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4. Konvensjonelt anlegg (</a:t>
            </a:r>
            <a:r>
              <a:rPr kumimoji="0" lang="nb-NO" sz="4000" b="1"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selvfallssystem</a:t>
            </a:r>
            <a:r>
              <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9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Grafikk 6">
            <a:extLst>
              <a:ext uri="{FF2B5EF4-FFF2-40B4-BE49-F238E27FC236}">
                <a16:creationId xmlns:a16="http://schemas.microsoft.com/office/drawing/2014/main" id="{6399ABD3-78D5-183D-0B5E-469EDD61C7E5}"/>
              </a:ext>
            </a:extLst>
          </p:cNvPr>
          <p:cNvPicPr>
            <a:picLocks noChangeAspect="1"/>
          </p:cNvPicPr>
          <p:nvPr/>
        </p:nvPicPr>
        <p:blipFill>
          <a:blip r:embed="rId3"/>
          <a:srcRect/>
          <a:stretch/>
        </p:blipFill>
        <p:spPr>
          <a:xfrm>
            <a:off x="11088000" y="6300000"/>
            <a:ext cx="597600" cy="162455"/>
          </a:xfrm>
          <a:prstGeom prst="rect">
            <a:avLst/>
          </a:prstGeom>
          <a:noFill/>
        </p:spPr>
      </p:pic>
    </p:spTree>
    <p:extLst>
      <p:ext uri="{BB962C8B-B14F-4D97-AF65-F5344CB8AC3E}">
        <p14:creationId xmlns:p14="http://schemas.microsoft.com/office/powerpoint/2010/main" val="173592650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4C1B2-3C52-F66B-3EEC-BAB859E118F6}"/>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4DC5022B-1535-4847-E0C6-73963FCF28F1}"/>
              </a:ext>
            </a:extLst>
          </p:cNvPr>
          <p:cNvSpPr txBox="1">
            <a:spLocks/>
          </p:cNvSpPr>
          <p:nvPr/>
        </p:nvSpPr>
        <p:spPr>
          <a:xfrm>
            <a:off x="997349" y="931350"/>
            <a:ext cx="9546825" cy="39600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b-NO"/>
              <a:t>Forskjellen på grøft for trykkavløp og selvfall avløp ligger primært i dybde, </a:t>
            </a:r>
            <a:r>
              <a:rPr lang="nb-NO" err="1"/>
              <a:t>fallkrav</a:t>
            </a:r>
            <a:r>
              <a:rPr lang="nb-NO"/>
              <a:t> og rørdimensjon, diktert av hvordan vannet transporteres. Selvfall krever jevnt fall og dypere grøfter, mens trykkavløp kan følge terrenget og krever grunnere grøfter.</a:t>
            </a:r>
            <a:endParaRPr lang="en-US">
              <a:latin typeface="+mn-lt"/>
            </a:endParaRPr>
          </a:p>
        </p:txBody>
      </p:sp>
    </p:spTree>
    <p:extLst>
      <p:ext uri="{BB962C8B-B14F-4D97-AF65-F5344CB8AC3E}">
        <p14:creationId xmlns:p14="http://schemas.microsoft.com/office/powerpoint/2010/main" val="3142343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36B0-E7F2-0628-5331-A85D279CF2D4}"/>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9003FF22-4270-D707-C8EE-0D3382939036}"/>
              </a:ext>
            </a:extLst>
          </p:cNvPr>
          <p:cNvSpPr txBox="1">
            <a:spLocks/>
          </p:cNvSpPr>
          <p:nvPr/>
        </p:nvSpPr>
        <p:spPr>
          <a:xfrm>
            <a:off x="997349" y="2398200"/>
            <a:ext cx="9546825" cy="39600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I 2021 </a:t>
            </a:r>
            <a:r>
              <a:rPr lang="en-US" err="1"/>
              <a:t>ble</a:t>
            </a:r>
            <a:r>
              <a:rPr lang="en-US"/>
              <a:t> det </a:t>
            </a:r>
            <a:r>
              <a:rPr lang="en-US" err="1"/>
              <a:t>satt</a:t>
            </a:r>
            <a:r>
              <a:rPr lang="en-US"/>
              <a:t> av </a:t>
            </a:r>
            <a:r>
              <a:rPr lang="en-US" err="1"/>
              <a:t>midler</a:t>
            </a:r>
            <a:r>
              <a:rPr lang="en-US"/>
              <a:t> for å </a:t>
            </a:r>
            <a:r>
              <a:rPr lang="en-US" err="1"/>
              <a:t>detaljprosjektere</a:t>
            </a:r>
            <a:r>
              <a:rPr lang="en-US"/>
              <a:t> </a:t>
            </a:r>
            <a:r>
              <a:rPr lang="en-US" err="1"/>
              <a:t>ny</a:t>
            </a:r>
            <a:r>
              <a:rPr lang="en-US"/>
              <a:t> </a:t>
            </a:r>
            <a:r>
              <a:rPr lang="en-US" err="1"/>
              <a:t>avløpsledning</a:t>
            </a:r>
            <a:r>
              <a:rPr lang="en-US"/>
              <a:t> </a:t>
            </a:r>
            <a:r>
              <a:rPr lang="en-US" err="1"/>
              <a:t>på</a:t>
            </a:r>
            <a:r>
              <a:rPr lang="en-US"/>
              <a:t> </a:t>
            </a:r>
            <a:r>
              <a:rPr lang="en-US" err="1"/>
              <a:t>Ydstebøveien</a:t>
            </a:r>
            <a:r>
              <a:rPr lang="en-US"/>
              <a:t> </a:t>
            </a:r>
            <a:r>
              <a:rPr lang="en-US" err="1"/>
              <a:t>og</a:t>
            </a:r>
            <a:r>
              <a:rPr lang="en-US"/>
              <a:t> </a:t>
            </a:r>
            <a:r>
              <a:rPr lang="en-US" err="1"/>
              <a:t>Hålandsveien</a:t>
            </a:r>
            <a:r>
              <a:rPr lang="en-US"/>
              <a:t> (</a:t>
            </a:r>
            <a:r>
              <a:rPr lang="en-US" err="1"/>
              <a:t>Arkivsak</a:t>
            </a:r>
            <a:r>
              <a:rPr lang="en-US"/>
              <a:t> 21/00663-3). </a:t>
            </a:r>
            <a:r>
              <a:rPr lang="en-US" err="1"/>
              <a:t>Anlegget</a:t>
            </a:r>
            <a:r>
              <a:rPr lang="en-US"/>
              <a:t> </a:t>
            </a:r>
            <a:r>
              <a:rPr lang="en-US" err="1"/>
              <a:t>ble</a:t>
            </a:r>
            <a:r>
              <a:rPr lang="en-US"/>
              <a:t> </a:t>
            </a:r>
            <a:r>
              <a:rPr lang="en-US" err="1"/>
              <a:t>prosjektert</a:t>
            </a:r>
            <a:r>
              <a:rPr lang="en-US"/>
              <a:t> </a:t>
            </a:r>
            <a:r>
              <a:rPr lang="en-US" err="1"/>
              <a:t>og</a:t>
            </a:r>
            <a:r>
              <a:rPr lang="en-US"/>
              <a:t> </a:t>
            </a:r>
            <a:r>
              <a:rPr lang="en-US" err="1"/>
              <a:t>gjort</a:t>
            </a:r>
            <a:r>
              <a:rPr lang="en-US"/>
              <a:t> </a:t>
            </a:r>
            <a:r>
              <a:rPr lang="en-US" err="1"/>
              <a:t>klar</a:t>
            </a:r>
            <a:r>
              <a:rPr lang="en-US"/>
              <a:t> for </a:t>
            </a:r>
            <a:r>
              <a:rPr lang="en-US" err="1"/>
              <a:t>anbudsutsendelse</a:t>
            </a:r>
            <a:r>
              <a:rPr lang="en-US"/>
              <a:t>, men </a:t>
            </a:r>
            <a:r>
              <a:rPr lang="en-US" err="1"/>
              <a:t>ble</a:t>
            </a:r>
            <a:r>
              <a:rPr lang="en-US"/>
              <a:t> </a:t>
            </a:r>
            <a:r>
              <a:rPr lang="en-US" err="1"/>
              <a:t>stoppet</a:t>
            </a:r>
            <a:r>
              <a:rPr lang="en-US"/>
              <a:t> </a:t>
            </a:r>
            <a:r>
              <a:rPr lang="en-US" err="1"/>
              <a:t>på</a:t>
            </a:r>
            <a:r>
              <a:rPr lang="en-US"/>
              <a:t> </a:t>
            </a:r>
            <a:r>
              <a:rPr lang="en-US" err="1"/>
              <a:t>grunn</a:t>
            </a:r>
            <a:r>
              <a:rPr lang="en-US"/>
              <a:t> av for </a:t>
            </a:r>
            <a:r>
              <a:rPr lang="en-US" err="1"/>
              <a:t>høye</a:t>
            </a:r>
            <a:r>
              <a:rPr lang="en-US"/>
              <a:t> </a:t>
            </a:r>
            <a:r>
              <a:rPr lang="en-US" err="1"/>
              <a:t>kostnader</a:t>
            </a:r>
            <a:r>
              <a:rPr lang="en-US"/>
              <a:t> med </a:t>
            </a:r>
            <a:r>
              <a:rPr lang="en-US" err="1"/>
              <a:t>utbyggingen</a:t>
            </a:r>
            <a:r>
              <a:rPr lang="en-US"/>
              <a:t>. Det </a:t>
            </a:r>
            <a:r>
              <a:rPr lang="en-US" err="1"/>
              <a:t>ble</a:t>
            </a:r>
            <a:r>
              <a:rPr lang="en-US"/>
              <a:t> </a:t>
            </a:r>
            <a:r>
              <a:rPr lang="en-US" err="1"/>
              <a:t>besluttet</a:t>
            </a:r>
            <a:r>
              <a:rPr lang="en-US"/>
              <a:t> å </a:t>
            </a:r>
            <a:r>
              <a:rPr lang="en-US" err="1"/>
              <a:t>vurderer</a:t>
            </a:r>
            <a:r>
              <a:rPr lang="en-US"/>
              <a:t> </a:t>
            </a:r>
            <a:r>
              <a:rPr lang="en-US" err="1"/>
              <a:t>andre</a:t>
            </a:r>
            <a:r>
              <a:rPr lang="en-US"/>
              <a:t> alternative </a:t>
            </a:r>
            <a:r>
              <a:rPr lang="en-US" err="1"/>
              <a:t>løsninger</a:t>
            </a:r>
            <a:r>
              <a:rPr lang="en-US"/>
              <a:t> med </a:t>
            </a:r>
            <a:r>
              <a:rPr lang="en-US" err="1"/>
              <a:t>mål</a:t>
            </a:r>
            <a:r>
              <a:rPr lang="en-US"/>
              <a:t> om å </a:t>
            </a:r>
            <a:r>
              <a:rPr lang="en-US" err="1"/>
              <a:t>få</a:t>
            </a:r>
            <a:r>
              <a:rPr lang="en-US"/>
              <a:t> </a:t>
            </a:r>
            <a:r>
              <a:rPr lang="en-US" err="1"/>
              <a:t>ned</a:t>
            </a:r>
            <a:r>
              <a:rPr lang="en-US"/>
              <a:t> </a:t>
            </a:r>
            <a:r>
              <a:rPr lang="en-US" err="1"/>
              <a:t>kostnadene</a:t>
            </a:r>
            <a:r>
              <a:rPr lang="en-US"/>
              <a:t>.</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Anlegget</a:t>
            </a:r>
            <a:r>
              <a:rPr lang="en-US"/>
              <a:t> </a:t>
            </a:r>
            <a:r>
              <a:rPr lang="en-US" err="1"/>
              <a:t>ble</a:t>
            </a:r>
            <a:r>
              <a:rPr lang="en-US"/>
              <a:t> for </a:t>
            </a:r>
            <a:r>
              <a:rPr lang="en-US" err="1"/>
              <a:t>kostbart</a:t>
            </a:r>
            <a:r>
              <a:rPr lang="en-US"/>
              <a:t> </a:t>
            </a:r>
            <a:r>
              <a:rPr lang="en-US" err="1"/>
              <a:t>fordelt</a:t>
            </a:r>
            <a:r>
              <a:rPr lang="en-US"/>
              <a:t> </a:t>
            </a:r>
            <a:r>
              <a:rPr lang="en-US" err="1"/>
              <a:t>på</a:t>
            </a:r>
            <a:r>
              <a:rPr lang="en-US"/>
              <a:t> </a:t>
            </a:r>
            <a:r>
              <a:rPr lang="en-US" err="1"/>
              <a:t>få</a:t>
            </a:r>
            <a:r>
              <a:rPr lang="en-US"/>
              <a:t> </a:t>
            </a:r>
            <a:r>
              <a:rPr lang="en-US" err="1"/>
              <a:t>antall</a:t>
            </a:r>
            <a:r>
              <a:rPr lang="en-US"/>
              <a:t> </a:t>
            </a:r>
            <a:r>
              <a:rPr lang="en-US" err="1"/>
              <a:t>boliger</a:t>
            </a:r>
            <a:r>
              <a:rPr lang="en-US"/>
              <a:t>. </a:t>
            </a:r>
            <a:r>
              <a:rPr lang="en-US" err="1"/>
              <a:t>Kommunestyret</a:t>
            </a:r>
            <a:r>
              <a:rPr lang="en-US"/>
              <a:t> </a:t>
            </a:r>
            <a:r>
              <a:rPr lang="en-US" err="1"/>
              <a:t>ville</a:t>
            </a:r>
            <a:r>
              <a:rPr lang="en-US"/>
              <a:t> ha alternative </a:t>
            </a:r>
            <a:r>
              <a:rPr lang="en-US" err="1"/>
              <a:t>løsninger</a:t>
            </a:r>
            <a:r>
              <a:rPr lang="en-US"/>
              <a:t> for å </a:t>
            </a:r>
            <a:r>
              <a:rPr lang="en-US" err="1"/>
              <a:t>holde</a:t>
            </a:r>
            <a:r>
              <a:rPr lang="en-US"/>
              <a:t> </a:t>
            </a:r>
            <a:r>
              <a:rPr lang="en-US" err="1"/>
              <a:t>kostnadene</a:t>
            </a:r>
            <a:r>
              <a:rPr lang="en-US"/>
              <a:t> </a:t>
            </a:r>
            <a:r>
              <a:rPr lang="en-US" err="1"/>
              <a:t>nede</a:t>
            </a:r>
            <a:r>
              <a:rPr lang="en-US"/>
              <a:t>.</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Et </a:t>
            </a:r>
            <a:r>
              <a:rPr lang="en-US" err="1"/>
              <a:t>slikt</a:t>
            </a:r>
            <a:r>
              <a:rPr lang="en-US"/>
              <a:t> </a:t>
            </a:r>
            <a:r>
              <a:rPr lang="en-US" err="1"/>
              <a:t>anlegg</a:t>
            </a:r>
            <a:r>
              <a:rPr lang="en-US"/>
              <a:t> </a:t>
            </a:r>
            <a:r>
              <a:rPr lang="en-US" err="1"/>
              <a:t>videre</a:t>
            </a:r>
            <a:r>
              <a:rPr lang="en-US"/>
              <a:t> </a:t>
            </a:r>
            <a:r>
              <a:rPr lang="en-US" err="1"/>
              <a:t>gjennom</a:t>
            </a:r>
            <a:r>
              <a:rPr lang="en-US"/>
              <a:t> </a:t>
            </a:r>
            <a:r>
              <a:rPr lang="en-US" err="1"/>
              <a:t>Ydstebøhavn</a:t>
            </a:r>
            <a:r>
              <a:rPr lang="en-US"/>
              <a:t>, med </a:t>
            </a:r>
            <a:r>
              <a:rPr lang="en-US" err="1"/>
              <a:t>smale</a:t>
            </a:r>
            <a:r>
              <a:rPr lang="en-US"/>
              <a:t> </a:t>
            </a:r>
            <a:r>
              <a:rPr lang="en-US" err="1"/>
              <a:t>veier</a:t>
            </a:r>
            <a:r>
              <a:rPr lang="en-US"/>
              <a:t>, </a:t>
            </a:r>
            <a:r>
              <a:rPr lang="en-US" err="1"/>
              <a:t>ville</a:t>
            </a:r>
            <a:r>
              <a:rPr lang="en-US"/>
              <a:t> </a:t>
            </a:r>
            <a:r>
              <a:rPr lang="en-US" err="1"/>
              <a:t>vært</a:t>
            </a:r>
            <a:r>
              <a:rPr lang="en-US"/>
              <a:t> </a:t>
            </a:r>
            <a:r>
              <a:rPr lang="en-US" err="1"/>
              <a:t>mye</a:t>
            </a:r>
            <a:r>
              <a:rPr lang="en-US"/>
              <a:t> </a:t>
            </a:r>
            <a:r>
              <a:rPr lang="en-US" err="1"/>
              <a:t>mer</a:t>
            </a:r>
            <a:r>
              <a:rPr lang="en-US"/>
              <a:t> </a:t>
            </a:r>
            <a:r>
              <a:rPr lang="en-US" err="1"/>
              <a:t>kostnadskrevende</a:t>
            </a:r>
            <a:r>
              <a:rPr lang="en-US"/>
              <a:t>.</a:t>
            </a:r>
          </a:p>
        </p:txBody>
      </p:sp>
      <p:sp>
        <p:nvSpPr>
          <p:cNvPr id="2" name="Title 1">
            <a:extLst>
              <a:ext uri="{FF2B5EF4-FFF2-40B4-BE49-F238E27FC236}">
                <a16:creationId xmlns:a16="http://schemas.microsoft.com/office/drawing/2014/main" id="{BD47B0A6-B706-732E-552F-94782F0F5FFF}"/>
              </a:ext>
            </a:extLst>
          </p:cNvPr>
          <p:cNvSpPr txBox="1">
            <a:spLocks/>
          </p:cNvSpPr>
          <p:nvPr/>
        </p:nvSpPr>
        <p:spPr>
          <a:xfrm>
            <a:off x="698399" y="576000"/>
            <a:ext cx="10011353" cy="1353008"/>
          </a:xfrm>
          <a:prstGeom prst="rect">
            <a:avLst/>
          </a:prstGeom>
        </p:spPr>
        <p:txBody>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en-US" sz="3200" err="1">
                <a:latin typeface="+mn-lt"/>
              </a:rPr>
              <a:t>Avløpsledninger</a:t>
            </a:r>
            <a:r>
              <a:rPr lang="en-US" sz="3200">
                <a:latin typeface="+mn-lt"/>
              </a:rPr>
              <a:t> </a:t>
            </a:r>
            <a:r>
              <a:rPr lang="en-US" sz="3200" err="1">
                <a:latin typeface="+mn-lt"/>
              </a:rPr>
              <a:t>Ydstebøveien</a:t>
            </a:r>
            <a:r>
              <a:rPr lang="en-US" sz="3200">
                <a:latin typeface="+mn-lt"/>
              </a:rPr>
              <a:t> – </a:t>
            </a:r>
            <a:r>
              <a:rPr lang="en-US" sz="3200" err="1">
                <a:latin typeface="+mn-lt"/>
              </a:rPr>
              <a:t>Hålandsveien</a:t>
            </a:r>
            <a:r>
              <a:rPr lang="en-US" sz="3200">
                <a:latin typeface="+mn-lt"/>
              </a:rPr>
              <a:t> - 2021</a:t>
            </a:r>
          </a:p>
        </p:txBody>
      </p:sp>
    </p:spTree>
    <p:extLst>
      <p:ext uri="{BB962C8B-B14F-4D97-AF65-F5344CB8AC3E}">
        <p14:creationId xmlns:p14="http://schemas.microsoft.com/office/powerpoint/2010/main" val="403311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468FAB8-E67A-AEF4-813B-AD37BF918EFF}"/>
              </a:ext>
            </a:extLst>
          </p:cNvPr>
          <p:cNvSpPr>
            <a:spLocks noGrp="1"/>
          </p:cNvSpPr>
          <p:nvPr>
            <p:ph type="title"/>
          </p:nvPr>
        </p:nvSpPr>
        <p:spPr>
          <a:xfrm>
            <a:off x="698400" y="576000"/>
            <a:ext cx="5112000" cy="396000"/>
          </a:xfrm>
        </p:spPr>
        <p:txBody>
          <a:bodyPr anchor="t">
            <a:normAutofit/>
          </a:bodyPr>
          <a:lstStyle/>
          <a:p>
            <a:r>
              <a:rPr lang="nb-NO"/>
              <a:t>Innhold</a:t>
            </a:r>
          </a:p>
        </p:txBody>
      </p:sp>
      <p:sp>
        <p:nvSpPr>
          <p:cNvPr id="7" name="TekstSylinder 6">
            <a:extLst>
              <a:ext uri="{FF2B5EF4-FFF2-40B4-BE49-F238E27FC236}">
                <a16:creationId xmlns:a16="http://schemas.microsoft.com/office/drawing/2014/main" id="{C9A5A423-4D1D-D32B-3A3B-4217C17FC72C}"/>
              </a:ext>
            </a:extLst>
          </p:cNvPr>
          <p:cNvSpPr txBox="1"/>
          <p:nvPr/>
        </p:nvSpPr>
        <p:spPr>
          <a:xfrm>
            <a:off x="628650" y="1103769"/>
            <a:ext cx="5591175" cy="5458956"/>
          </a:xfrm>
          <a:prstGeom prst="rect">
            <a:avLst/>
          </a:prstGeom>
          <a:noFill/>
        </p:spPr>
        <p:txBody>
          <a:bodyPr wrap="square">
            <a:spAutoFit/>
          </a:bodyPr>
          <a:lstStyle/>
          <a:p>
            <a:r>
              <a:rPr lang="en-US" sz="1800">
                <a:latin typeface="+mn-lt"/>
              </a:rPr>
              <a:t>1. </a:t>
            </a:r>
            <a:r>
              <a:rPr lang="en-US" sz="1800" err="1">
                <a:latin typeface="+mn-lt"/>
              </a:rPr>
              <a:t>Oversikt</a:t>
            </a:r>
            <a:r>
              <a:rPr lang="en-US" sz="1800">
                <a:latin typeface="+mn-lt"/>
              </a:rPr>
              <a:t> </a:t>
            </a:r>
            <a:r>
              <a:rPr lang="en-US" sz="1800" err="1">
                <a:latin typeface="+mn-lt"/>
              </a:rPr>
              <a:t>eksisterende</a:t>
            </a:r>
            <a:r>
              <a:rPr lang="en-US" sz="1800">
                <a:latin typeface="+mn-lt"/>
              </a:rPr>
              <a:t> </a:t>
            </a:r>
            <a:r>
              <a:rPr lang="en-US" sz="1800" err="1">
                <a:latin typeface="+mn-lt"/>
              </a:rPr>
              <a:t>ledningsnett</a:t>
            </a:r>
            <a:r>
              <a:rPr lang="en-US" sz="1800">
                <a:latin typeface="+mn-lt"/>
              </a:rPr>
              <a:t> </a:t>
            </a:r>
            <a:r>
              <a:rPr lang="en-US" sz="1800" err="1">
                <a:latin typeface="+mn-lt"/>
              </a:rPr>
              <a:t>og</a:t>
            </a:r>
            <a:r>
              <a:rPr lang="en-US" sz="1800">
                <a:latin typeface="+mn-lt"/>
              </a:rPr>
              <a:t> </a:t>
            </a:r>
            <a:r>
              <a:rPr lang="en-US" sz="1800" err="1">
                <a:latin typeface="+mn-lt"/>
              </a:rPr>
              <a:t>septiktanker</a:t>
            </a:r>
            <a:r>
              <a:rPr lang="en-US" sz="1800">
                <a:latin typeface="+mn-lt"/>
              </a:rPr>
              <a:t> Kvitsøy</a:t>
            </a:r>
            <a:br>
              <a:rPr lang="en-US" sz="1800">
                <a:latin typeface="+mn-lt"/>
              </a:rPr>
            </a:br>
            <a:br>
              <a:rPr lang="en-US" sz="1800">
                <a:latin typeface="+mn-lt"/>
              </a:rPr>
            </a:br>
            <a:r>
              <a:rPr lang="en-US" sz="1800">
                <a:latin typeface="+mn-lt"/>
              </a:rPr>
              <a:t>2. </a:t>
            </a:r>
            <a:r>
              <a:rPr lang="en-US" sz="1800" err="1">
                <a:latin typeface="+mn-lt"/>
              </a:rPr>
              <a:t>Gjeldende</a:t>
            </a:r>
            <a:r>
              <a:rPr lang="en-US" sz="1800">
                <a:latin typeface="+mn-lt"/>
              </a:rPr>
              <a:t> </a:t>
            </a:r>
            <a:r>
              <a:rPr lang="en-US" sz="1800" err="1">
                <a:latin typeface="+mn-lt"/>
              </a:rPr>
              <a:t>lokal</a:t>
            </a:r>
            <a:r>
              <a:rPr lang="en-US" sz="1800">
                <a:latin typeface="+mn-lt"/>
              </a:rPr>
              <a:t> </a:t>
            </a:r>
            <a:r>
              <a:rPr lang="en-US" sz="1800" err="1">
                <a:latin typeface="+mn-lt"/>
              </a:rPr>
              <a:t>avløpsforskrift</a:t>
            </a:r>
            <a:r>
              <a:rPr lang="en-US" sz="1800">
                <a:latin typeface="+mn-lt"/>
              </a:rPr>
              <a:t> </a:t>
            </a:r>
            <a:r>
              <a:rPr lang="en-US" sz="1800" err="1">
                <a:latin typeface="+mn-lt"/>
              </a:rPr>
              <a:t>og</a:t>
            </a:r>
            <a:r>
              <a:rPr lang="en-US" sz="1800">
                <a:latin typeface="+mn-lt"/>
              </a:rPr>
              <a:t> </a:t>
            </a:r>
            <a:r>
              <a:rPr lang="en-US" sz="1800" err="1">
                <a:latin typeface="+mn-lt"/>
              </a:rPr>
              <a:t>forurensingsforskriften</a:t>
            </a:r>
            <a:br>
              <a:rPr lang="en-US" sz="1800">
                <a:latin typeface="+mn-lt"/>
              </a:rPr>
            </a:br>
            <a:br>
              <a:rPr lang="en-US" sz="1800">
                <a:latin typeface="+mn-lt"/>
              </a:rPr>
            </a:br>
            <a:r>
              <a:rPr lang="en-US" sz="1800">
                <a:latin typeface="+mn-lt"/>
              </a:rPr>
              <a:t>3. </a:t>
            </a:r>
            <a:r>
              <a:rPr lang="en-US" sz="1800" err="1">
                <a:latin typeface="+mn-lt"/>
              </a:rPr>
              <a:t>Kostnadsoversikt</a:t>
            </a:r>
            <a:r>
              <a:rPr lang="en-US" sz="1800">
                <a:latin typeface="+mn-lt"/>
              </a:rPr>
              <a:t> </a:t>
            </a:r>
            <a:r>
              <a:rPr lang="en-US" sz="1800" err="1">
                <a:latin typeface="+mn-lt"/>
              </a:rPr>
              <a:t>trykkavløp</a:t>
            </a:r>
            <a:r>
              <a:rPr lang="en-US" sz="1800">
                <a:latin typeface="+mn-lt"/>
              </a:rPr>
              <a:t> </a:t>
            </a:r>
            <a:r>
              <a:rPr lang="en-US" sz="1800" err="1">
                <a:latin typeface="+mn-lt"/>
              </a:rPr>
              <a:t>Ydstebøhavn</a:t>
            </a:r>
            <a:br>
              <a:rPr lang="en-US" sz="1800">
                <a:latin typeface="+mn-lt"/>
              </a:rPr>
            </a:br>
            <a:br>
              <a:rPr lang="en-US" sz="1800">
                <a:latin typeface="+mn-lt"/>
              </a:rPr>
            </a:br>
            <a:r>
              <a:rPr lang="en-US" sz="1800">
                <a:latin typeface="+mn-lt"/>
              </a:rPr>
              <a:t>4. </a:t>
            </a:r>
            <a:r>
              <a:rPr lang="en-US" sz="1800" err="1">
                <a:latin typeface="+mn-lt"/>
              </a:rPr>
              <a:t>Konvensjonelt</a:t>
            </a:r>
            <a:r>
              <a:rPr lang="en-US" sz="1800">
                <a:latin typeface="+mn-lt"/>
              </a:rPr>
              <a:t> </a:t>
            </a:r>
            <a:r>
              <a:rPr lang="en-US" sz="1800" err="1">
                <a:latin typeface="+mn-lt"/>
              </a:rPr>
              <a:t>anlegg</a:t>
            </a:r>
            <a:r>
              <a:rPr lang="en-US" sz="1800">
                <a:latin typeface="+mn-lt"/>
              </a:rPr>
              <a:t> (</a:t>
            </a:r>
            <a:r>
              <a:rPr lang="en-US" sz="1800" err="1">
                <a:latin typeface="+mn-lt"/>
              </a:rPr>
              <a:t>selvfallssystem</a:t>
            </a:r>
            <a:r>
              <a:rPr lang="en-US" sz="1800">
                <a:latin typeface="+mn-lt"/>
              </a:rPr>
              <a:t>)</a:t>
            </a:r>
            <a:br>
              <a:rPr lang="en-US" sz="1800">
                <a:latin typeface="+mn-lt"/>
              </a:rPr>
            </a:br>
            <a:br>
              <a:rPr lang="en-US" sz="1800">
                <a:latin typeface="+mn-lt"/>
              </a:rPr>
            </a:br>
            <a:r>
              <a:rPr lang="en-US" sz="1800">
                <a:latin typeface="+mn-lt"/>
              </a:rPr>
              <a:t>5. </a:t>
            </a:r>
            <a:r>
              <a:rPr lang="en-US" sz="1800" err="1">
                <a:latin typeface="+mn-lt"/>
              </a:rPr>
              <a:t>Generell</a:t>
            </a:r>
            <a:r>
              <a:rPr lang="en-US" sz="1800">
                <a:latin typeface="+mn-lt"/>
              </a:rPr>
              <a:t> </a:t>
            </a:r>
            <a:r>
              <a:rPr lang="en-US" sz="1800" err="1">
                <a:latin typeface="+mn-lt"/>
              </a:rPr>
              <a:t>informasjon</a:t>
            </a:r>
            <a:r>
              <a:rPr lang="en-US" sz="1800">
                <a:latin typeface="+mn-lt"/>
              </a:rPr>
              <a:t> om </a:t>
            </a:r>
            <a:r>
              <a:rPr lang="en-US" sz="1800" err="1">
                <a:latin typeface="+mn-lt"/>
              </a:rPr>
              <a:t>trykkavløp</a:t>
            </a:r>
            <a:br>
              <a:rPr lang="en-US" sz="1800">
                <a:latin typeface="+mn-lt"/>
              </a:rPr>
            </a:br>
            <a:br>
              <a:rPr lang="en-US" sz="1800">
                <a:latin typeface="+mn-lt"/>
              </a:rPr>
            </a:br>
            <a:r>
              <a:rPr lang="en-US" sz="1800">
                <a:latin typeface="+mn-lt"/>
              </a:rPr>
              <a:t>6. </a:t>
            </a:r>
            <a:r>
              <a:rPr lang="en-US" sz="1800" err="1">
                <a:latin typeface="+mn-lt"/>
              </a:rPr>
              <a:t>Eksempler</a:t>
            </a:r>
            <a:r>
              <a:rPr lang="en-US" sz="1800">
                <a:latin typeface="+mn-lt"/>
              </a:rPr>
              <a:t> </a:t>
            </a:r>
            <a:r>
              <a:rPr lang="en-US" sz="1800" err="1">
                <a:latin typeface="+mn-lt"/>
              </a:rPr>
              <a:t>fra</a:t>
            </a:r>
            <a:r>
              <a:rPr lang="en-US" sz="1800">
                <a:latin typeface="+mn-lt"/>
              </a:rPr>
              <a:t> </a:t>
            </a:r>
            <a:r>
              <a:rPr lang="en-US" sz="1800" err="1">
                <a:latin typeface="+mn-lt"/>
              </a:rPr>
              <a:t>Bømlo</a:t>
            </a:r>
            <a:br>
              <a:rPr lang="en-US" sz="1800">
                <a:latin typeface="+mn-lt"/>
              </a:rPr>
            </a:br>
            <a:br>
              <a:rPr lang="en-US" sz="1800">
                <a:latin typeface="+mn-lt"/>
              </a:rPr>
            </a:br>
            <a:r>
              <a:rPr lang="en-US" sz="1800">
                <a:latin typeface="+mn-lt"/>
              </a:rPr>
              <a:t>7. </a:t>
            </a:r>
            <a:r>
              <a:rPr lang="en-US" sz="1800" err="1">
                <a:latin typeface="+mn-lt"/>
              </a:rPr>
              <a:t>Vilkår</a:t>
            </a:r>
            <a:r>
              <a:rPr lang="en-US" sz="1800">
                <a:latin typeface="+mn-lt"/>
              </a:rPr>
              <a:t> / </a:t>
            </a:r>
            <a:r>
              <a:rPr lang="en-US" sz="1800" err="1">
                <a:latin typeface="+mn-lt"/>
              </a:rPr>
              <a:t>Forutsetninger</a:t>
            </a:r>
            <a:br>
              <a:rPr lang="en-US" sz="1800">
                <a:latin typeface="+mn-lt"/>
              </a:rPr>
            </a:br>
            <a:br>
              <a:rPr lang="en-US" sz="1800">
                <a:latin typeface="+mn-lt"/>
              </a:rPr>
            </a:br>
            <a:r>
              <a:rPr lang="en-US" sz="1800">
                <a:latin typeface="+mn-lt"/>
              </a:rPr>
              <a:t>8. </a:t>
            </a:r>
            <a:r>
              <a:rPr lang="en-US" sz="1800" err="1">
                <a:latin typeface="+mn-lt"/>
              </a:rPr>
              <a:t>Eksisterende</a:t>
            </a:r>
            <a:r>
              <a:rPr lang="en-US" sz="1800">
                <a:latin typeface="+mn-lt"/>
              </a:rPr>
              <a:t> </a:t>
            </a:r>
            <a:r>
              <a:rPr lang="en-US" sz="1800" err="1">
                <a:latin typeface="+mn-lt"/>
              </a:rPr>
              <a:t>kommunalt</a:t>
            </a:r>
            <a:r>
              <a:rPr lang="en-US" sz="1800">
                <a:latin typeface="+mn-lt"/>
              </a:rPr>
              <a:t> </a:t>
            </a:r>
            <a:r>
              <a:rPr lang="en-US" sz="1800" err="1">
                <a:latin typeface="+mn-lt"/>
              </a:rPr>
              <a:t>renseanlegg</a:t>
            </a:r>
            <a:r>
              <a:rPr lang="en-US" sz="1800">
                <a:latin typeface="+mn-lt"/>
              </a:rPr>
              <a:t> </a:t>
            </a:r>
            <a:r>
              <a:rPr lang="en-US" sz="1800" err="1">
                <a:latin typeface="+mn-lt"/>
              </a:rPr>
              <a:t>Vollsøy</a:t>
            </a:r>
            <a:br>
              <a:rPr lang="en-US" sz="1800">
                <a:latin typeface="+mn-lt"/>
              </a:rPr>
            </a:br>
            <a:br>
              <a:rPr lang="en-US" sz="1800">
                <a:latin typeface="+mn-lt"/>
              </a:rPr>
            </a:br>
            <a:r>
              <a:rPr lang="en-US" sz="1800">
                <a:latin typeface="+mn-lt"/>
              </a:rPr>
              <a:t>9. </a:t>
            </a:r>
            <a:r>
              <a:rPr lang="en-US" sz="1800" err="1">
                <a:latin typeface="+mn-lt"/>
              </a:rPr>
              <a:t>Økonomi</a:t>
            </a:r>
            <a:r>
              <a:rPr lang="en-US" sz="1800">
                <a:latin typeface="+mn-lt"/>
              </a:rPr>
              <a:t> event. </a:t>
            </a:r>
            <a:r>
              <a:rPr lang="en-US" sz="1800" err="1">
                <a:latin typeface="+mn-lt"/>
              </a:rPr>
              <a:t>tilskudd</a:t>
            </a:r>
            <a:endParaRPr lang="nb-NO"/>
          </a:p>
        </p:txBody>
      </p:sp>
      <p:pic>
        <p:nvPicPr>
          <p:cNvPr id="10" name="Bilde 9">
            <a:extLst>
              <a:ext uri="{FF2B5EF4-FFF2-40B4-BE49-F238E27FC236}">
                <a16:creationId xmlns:a16="http://schemas.microsoft.com/office/drawing/2014/main" id="{611F6A6D-029A-EEED-C0E3-3975B6521FC7}"/>
              </a:ext>
            </a:extLst>
          </p:cNvPr>
          <p:cNvPicPr>
            <a:picLocks noChangeAspect="1"/>
          </p:cNvPicPr>
          <p:nvPr/>
        </p:nvPicPr>
        <p:blipFill>
          <a:blip r:embed="rId2"/>
          <a:stretch>
            <a:fillRect/>
          </a:stretch>
        </p:blipFill>
        <p:spPr>
          <a:xfrm>
            <a:off x="6567126" y="774000"/>
            <a:ext cx="5172797" cy="5229955"/>
          </a:xfrm>
          <a:prstGeom prst="rect">
            <a:avLst/>
          </a:prstGeom>
        </p:spPr>
      </p:pic>
    </p:spTree>
    <p:extLst>
      <p:ext uri="{BB962C8B-B14F-4D97-AF65-F5344CB8AC3E}">
        <p14:creationId xmlns:p14="http://schemas.microsoft.com/office/powerpoint/2010/main" val="235248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DE7CD-BCD6-1DAF-5C40-FDEB3697A512}"/>
            </a:ext>
          </a:extLst>
        </p:cNvPr>
        <p:cNvGrpSpPr/>
        <p:nvPr/>
      </p:nvGrpSpPr>
      <p:grpSpPr>
        <a:xfrm>
          <a:off x="0" y="0"/>
          <a:ext cx="0" cy="0"/>
          <a:chOff x="0" y="0"/>
          <a:chExt cx="0" cy="0"/>
        </a:xfrm>
      </p:grpSpPr>
      <p:pic>
        <p:nvPicPr>
          <p:cNvPr id="3" name="Bilde 2">
            <a:extLst>
              <a:ext uri="{FF2B5EF4-FFF2-40B4-BE49-F238E27FC236}">
                <a16:creationId xmlns:a16="http://schemas.microsoft.com/office/drawing/2014/main" id="{FC6405DD-3438-B421-879C-B68447E0378F}"/>
              </a:ext>
            </a:extLst>
          </p:cNvPr>
          <p:cNvPicPr>
            <a:picLocks noChangeAspect="1"/>
          </p:cNvPicPr>
          <p:nvPr/>
        </p:nvPicPr>
        <p:blipFill>
          <a:blip r:embed="rId2"/>
          <a:srcRect l="9365" r="31745" b="-1"/>
          <a:stretch>
            <a:fillRect/>
          </a:stretch>
        </p:blipFill>
        <p:spPr>
          <a:xfrm>
            <a:off x="5183188" y="987425"/>
            <a:ext cx="6172200" cy="4873625"/>
          </a:xfrm>
          <a:prstGeom prst="rect">
            <a:avLst/>
          </a:prstGeom>
          <a:noFill/>
        </p:spPr>
      </p:pic>
      <p:sp>
        <p:nvSpPr>
          <p:cNvPr id="4" name="Text Placeholder 3">
            <a:extLst>
              <a:ext uri="{FF2B5EF4-FFF2-40B4-BE49-F238E27FC236}">
                <a16:creationId xmlns:a16="http://schemas.microsoft.com/office/drawing/2014/main" id="{8FC8B589-96F5-BE8D-5B1C-B526E119EB8C}"/>
              </a:ext>
            </a:extLst>
          </p:cNvPr>
          <p:cNvSpPr txBox="1">
            <a:spLocks/>
          </p:cNvSpPr>
          <p:nvPr/>
        </p:nvSpPr>
        <p:spPr>
          <a:xfrm>
            <a:off x="839788" y="2057400"/>
            <a:ext cx="3932237" cy="3811588"/>
          </a:xfrm>
          <a:prstGeom prst="rect">
            <a:avLst/>
          </a:prstGeom>
        </p:spPr>
        <p:txBody>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a:lnSpc>
                <a:spcPct val="150000"/>
              </a:lnSpc>
            </a:pPr>
            <a:r>
              <a:rPr lang="en-US" err="1">
                <a:latin typeface="+mn-lt"/>
              </a:rPr>
              <a:t>Selvfallssystem</a:t>
            </a:r>
            <a:r>
              <a:rPr lang="en-US">
                <a:latin typeface="+mn-lt"/>
              </a:rPr>
              <a:t> – </a:t>
            </a:r>
            <a:r>
              <a:rPr lang="en-US" err="1">
                <a:latin typeface="+mn-lt"/>
              </a:rPr>
              <a:t>konvensjonelt</a:t>
            </a:r>
            <a:r>
              <a:rPr lang="en-US">
                <a:latin typeface="+mn-lt"/>
              </a:rPr>
              <a:t> </a:t>
            </a:r>
            <a:r>
              <a:rPr lang="en-US" err="1">
                <a:latin typeface="+mn-lt"/>
              </a:rPr>
              <a:t>anlegg</a:t>
            </a:r>
            <a:endParaRPr lang="en-US">
              <a:latin typeface="+mn-lt"/>
            </a:endParaRPr>
          </a:p>
          <a:p>
            <a:pPr>
              <a:lnSpc>
                <a:spcPct val="150000"/>
              </a:lnSpc>
            </a:pPr>
            <a:r>
              <a:rPr lang="en-US" err="1">
                <a:latin typeface="+mn-lt"/>
              </a:rPr>
              <a:t>Lengde</a:t>
            </a:r>
            <a:r>
              <a:rPr lang="en-US">
                <a:latin typeface="+mn-lt"/>
              </a:rPr>
              <a:t> 290 meter</a:t>
            </a:r>
          </a:p>
          <a:p>
            <a:pPr>
              <a:lnSpc>
                <a:spcPct val="150000"/>
              </a:lnSpc>
            </a:pPr>
            <a:r>
              <a:rPr lang="en-US" err="1">
                <a:latin typeface="+mn-lt"/>
              </a:rPr>
              <a:t>Kostnad</a:t>
            </a:r>
            <a:r>
              <a:rPr lang="en-US">
                <a:latin typeface="+mn-lt"/>
              </a:rPr>
              <a:t> </a:t>
            </a:r>
            <a:r>
              <a:rPr lang="en-US" err="1">
                <a:latin typeface="+mn-lt"/>
              </a:rPr>
              <a:t>i</a:t>
            </a:r>
            <a:r>
              <a:rPr lang="en-US">
                <a:latin typeface="+mn-lt"/>
              </a:rPr>
              <a:t> 2021 ca </a:t>
            </a:r>
            <a:r>
              <a:rPr lang="en-US" err="1">
                <a:latin typeface="+mn-lt"/>
              </a:rPr>
              <a:t>kr</a:t>
            </a:r>
            <a:r>
              <a:rPr lang="en-US">
                <a:latin typeface="+mn-lt"/>
              </a:rPr>
              <a:t> 4,7 mill</a:t>
            </a:r>
          </a:p>
          <a:p>
            <a:endParaRPr lang="en-US">
              <a:latin typeface="+mn-lt"/>
            </a:endParaRPr>
          </a:p>
          <a:p>
            <a:pPr marL="0" indent="0">
              <a:buNone/>
            </a:pPr>
            <a:endParaRPr lang="en-US">
              <a:latin typeface="+mn-lt"/>
            </a:endParaRPr>
          </a:p>
          <a:p>
            <a:endParaRPr lang="en-US">
              <a:latin typeface="+mn-lt"/>
            </a:endParaRPr>
          </a:p>
        </p:txBody>
      </p:sp>
      <p:sp>
        <p:nvSpPr>
          <p:cNvPr id="5" name="Title 1">
            <a:extLst>
              <a:ext uri="{FF2B5EF4-FFF2-40B4-BE49-F238E27FC236}">
                <a16:creationId xmlns:a16="http://schemas.microsoft.com/office/drawing/2014/main" id="{88F421C7-4C5F-23C0-A52E-C844CAD1B8A9}"/>
              </a:ext>
            </a:extLst>
          </p:cNvPr>
          <p:cNvSpPr txBox="1">
            <a:spLocks/>
          </p:cNvSpPr>
          <p:nvPr/>
        </p:nvSpPr>
        <p:spPr>
          <a:xfrm>
            <a:off x="839788" y="457200"/>
            <a:ext cx="3932237" cy="1600200"/>
          </a:xfrm>
          <a:prstGeom prst="rect">
            <a:avLst/>
          </a:prstGeom>
        </p:spPr>
        <p:txBody>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en-US">
                <a:latin typeface="+mn-lt"/>
              </a:rPr>
              <a:t>Avløpsledninger Ydstebøveien - Hålandsveien</a:t>
            </a:r>
          </a:p>
        </p:txBody>
      </p:sp>
    </p:spTree>
    <p:extLst>
      <p:ext uri="{BB962C8B-B14F-4D97-AF65-F5344CB8AC3E}">
        <p14:creationId xmlns:p14="http://schemas.microsoft.com/office/powerpoint/2010/main" val="313176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7DC7A-F278-A50C-F758-5BDF646134D3}"/>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8EDA2BB6-29EC-9119-7A38-B8B84446D92F}"/>
              </a:ext>
            </a:extLst>
          </p:cNvPr>
          <p:cNvSpPr txBox="1">
            <a:spLocks/>
          </p:cNvSpPr>
          <p:nvPr/>
        </p:nvSpPr>
        <p:spPr>
          <a:xfrm>
            <a:off x="738000" y="728392"/>
            <a:ext cx="10350000" cy="5401215"/>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nb-NO" sz="4000" b="1">
                <a:solidFill>
                  <a:srgbClr val="FFFFFF"/>
                </a:solidFill>
                <a:latin typeface="Arial" panose="020B0604020202020204" pitchFamily="34" charset="0"/>
                <a:cs typeface="Arial" panose="020B0604020202020204" pitchFamily="34" charset="0"/>
              </a:rPr>
              <a:t>5</a:t>
            </a:r>
            <a:r>
              <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Generell informasjon om trykkavløp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9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Grafikk 6">
            <a:extLst>
              <a:ext uri="{FF2B5EF4-FFF2-40B4-BE49-F238E27FC236}">
                <a16:creationId xmlns:a16="http://schemas.microsoft.com/office/drawing/2014/main" id="{5505E0E6-BACF-4DBF-AF0F-0C31349A06DC}"/>
              </a:ext>
            </a:extLst>
          </p:cNvPr>
          <p:cNvPicPr>
            <a:picLocks noChangeAspect="1"/>
          </p:cNvPicPr>
          <p:nvPr/>
        </p:nvPicPr>
        <p:blipFill>
          <a:blip r:embed="rId3"/>
          <a:srcRect/>
          <a:stretch/>
        </p:blipFill>
        <p:spPr>
          <a:xfrm>
            <a:off x="11088000" y="6300000"/>
            <a:ext cx="597600" cy="162455"/>
          </a:xfrm>
          <a:prstGeom prst="rect">
            <a:avLst/>
          </a:prstGeom>
          <a:noFill/>
        </p:spPr>
      </p:pic>
    </p:spTree>
    <p:extLst>
      <p:ext uri="{BB962C8B-B14F-4D97-AF65-F5344CB8AC3E}">
        <p14:creationId xmlns:p14="http://schemas.microsoft.com/office/powerpoint/2010/main" val="88273710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5F693-4AB6-B6AE-BB59-F552C5659BFE}"/>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87354BA7-BFE5-09DB-1F11-9E6955DB0A7D}"/>
              </a:ext>
            </a:extLst>
          </p:cNvPr>
          <p:cNvSpPr txBox="1">
            <a:spLocks/>
          </p:cNvSpPr>
          <p:nvPr/>
        </p:nvSpPr>
        <p:spPr>
          <a:xfrm>
            <a:off x="997349" y="2398200"/>
            <a:ext cx="9546825" cy="39600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p>
        </p:txBody>
      </p:sp>
      <p:sp>
        <p:nvSpPr>
          <p:cNvPr id="4" name="TekstSylinder 3">
            <a:extLst>
              <a:ext uri="{FF2B5EF4-FFF2-40B4-BE49-F238E27FC236}">
                <a16:creationId xmlns:a16="http://schemas.microsoft.com/office/drawing/2014/main" id="{EE80295B-F194-A3CC-E116-D863B415A829}"/>
              </a:ext>
            </a:extLst>
          </p:cNvPr>
          <p:cNvSpPr txBox="1"/>
          <p:nvPr/>
        </p:nvSpPr>
        <p:spPr>
          <a:xfrm>
            <a:off x="997349" y="1671668"/>
            <a:ext cx="6829425" cy="3636316"/>
          </a:xfrm>
          <a:prstGeom prst="rect">
            <a:avLst/>
          </a:prstGeom>
          <a:noFill/>
        </p:spPr>
        <p:txBody>
          <a:bodyPr wrap="square">
            <a:spAutoFit/>
          </a:bodyPr>
          <a:lstStyle/>
          <a:p>
            <a:endParaRPr lang="nb-NO" sz="1800" b="1" u="sng"/>
          </a:p>
          <a:p>
            <a:pPr marL="285750" indent="-285750">
              <a:lnSpc>
                <a:spcPct val="150000"/>
              </a:lnSpc>
              <a:buFont typeface="Wingdings" panose="05000000000000000000" pitchFamily="2" charset="2"/>
              <a:buChar char="Ø"/>
            </a:pPr>
            <a:r>
              <a:rPr lang="nb-NO" sz="2000" b="1"/>
              <a:t>Trykkavløp </a:t>
            </a:r>
            <a:r>
              <a:rPr lang="nb-NO" sz="2000"/>
              <a:t>er et avløpssystem som benytter seg av små pumper hos hver abonnement (hus, hytte) eller mindre pumpestasjoner for flere abonnenter.</a:t>
            </a:r>
          </a:p>
          <a:p>
            <a:pPr marL="285750" indent="-285750">
              <a:buFont typeface="Wingdings" panose="05000000000000000000" pitchFamily="2" charset="2"/>
              <a:buChar char="Ø"/>
            </a:pPr>
            <a:endParaRPr lang="nb-NO" b="1"/>
          </a:p>
          <a:p>
            <a:pPr marL="285750" indent="-285750">
              <a:buFont typeface="Wingdings" panose="05000000000000000000" pitchFamily="2" charset="2"/>
              <a:buChar char="Ø"/>
            </a:pPr>
            <a:endParaRPr lang="nb-NO" sz="1800" b="1"/>
          </a:p>
          <a:p>
            <a:pPr marL="285750" indent="-285750">
              <a:lnSpc>
                <a:spcPct val="150000"/>
              </a:lnSpc>
              <a:buFont typeface="Wingdings" panose="05000000000000000000" pitchFamily="2" charset="2"/>
              <a:buChar char="Ø"/>
            </a:pPr>
            <a:r>
              <a:rPr lang="nb-NO" sz="2000"/>
              <a:t>Avløpsvannet pumpes inn på en pumpeledning som er felles for flere pumpestasjoner, og som leder til en felles pumpestasjon, et renseanlegg eller et </a:t>
            </a:r>
            <a:r>
              <a:rPr lang="nb-NO" sz="2000" err="1"/>
              <a:t>selvfallssystem</a:t>
            </a:r>
            <a:r>
              <a:rPr lang="nb-NO" sz="2000"/>
              <a:t>.</a:t>
            </a:r>
          </a:p>
        </p:txBody>
      </p:sp>
      <p:sp>
        <p:nvSpPr>
          <p:cNvPr id="5" name="Tittel 2">
            <a:extLst>
              <a:ext uri="{FF2B5EF4-FFF2-40B4-BE49-F238E27FC236}">
                <a16:creationId xmlns:a16="http://schemas.microsoft.com/office/drawing/2014/main" id="{730782F6-6130-C6D4-33D5-8705C7CDC38F}"/>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b="1">
                <a:latin typeface="+mn-lt"/>
              </a:rPr>
              <a:t>Hva er et trykkavløpssystem?</a:t>
            </a:r>
          </a:p>
        </p:txBody>
      </p:sp>
    </p:spTree>
    <p:extLst>
      <p:ext uri="{BB962C8B-B14F-4D97-AF65-F5344CB8AC3E}">
        <p14:creationId xmlns:p14="http://schemas.microsoft.com/office/powerpoint/2010/main" val="2150702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026F9-9681-2C5E-EF9E-03CFD797C02B}"/>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CF33396A-BC7D-00F4-77F2-F1FD133C6B60}"/>
              </a:ext>
            </a:extLst>
          </p:cNvPr>
          <p:cNvSpPr txBox="1">
            <a:spLocks/>
          </p:cNvSpPr>
          <p:nvPr/>
        </p:nvSpPr>
        <p:spPr>
          <a:xfrm>
            <a:off x="997349" y="2398200"/>
            <a:ext cx="9546825" cy="39600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p>
        </p:txBody>
      </p:sp>
      <p:sp>
        <p:nvSpPr>
          <p:cNvPr id="4" name="TekstSylinder 3">
            <a:extLst>
              <a:ext uri="{FF2B5EF4-FFF2-40B4-BE49-F238E27FC236}">
                <a16:creationId xmlns:a16="http://schemas.microsoft.com/office/drawing/2014/main" id="{F8A7C7DC-C377-F8C8-9C50-8FBC762DD31D}"/>
              </a:ext>
            </a:extLst>
          </p:cNvPr>
          <p:cNvSpPr txBox="1"/>
          <p:nvPr/>
        </p:nvSpPr>
        <p:spPr>
          <a:xfrm>
            <a:off x="997349" y="1671668"/>
            <a:ext cx="6829425" cy="4247317"/>
          </a:xfrm>
          <a:prstGeom prst="rect">
            <a:avLst/>
          </a:prstGeom>
          <a:noFill/>
        </p:spPr>
        <p:txBody>
          <a:bodyPr wrap="square">
            <a:spAutoFit/>
          </a:bodyPr>
          <a:lstStyle/>
          <a:p>
            <a:pPr marL="285750" indent="-285750">
              <a:buFont typeface="Wingdings" panose="05000000000000000000" pitchFamily="2" charset="2"/>
              <a:buChar char="q"/>
            </a:pPr>
            <a:r>
              <a:rPr lang="nb-NO" sz="1800" b="1" u="sng"/>
              <a:t>Funksjon og virkemåte</a:t>
            </a:r>
          </a:p>
          <a:p>
            <a:endParaRPr lang="nb-NO" sz="1800" b="1" u="sng"/>
          </a:p>
          <a:p>
            <a:pPr marL="285750" indent="-285750">
              <a:buFont typeface="Wingdings" panose="05000000000000000000" pitchFamily="2" charset="2"/>
              <a:buChar char="Ø"/>
            </a:pPr>
            <a:r>
              <a:rPr lang="nb-NO" sz="1800" b="1"/>
              <a:t>Kvernpumpe</a:t>
            </a:r>
            <a:r>
              <a:rPr lang="nb-NO" sz="1800"/>
              <a:t>: Hver husstand har en egen liten pumpestasjon (en tank med kvernpumpe) som kverner alt avløpsvann til en fin masse.</a:t>
            </a:r>
          </a:p>
          <a:p>
            <a:pPr marL="285750" indent="-285750">
              <a:buFont typeface="Wingdings" panose="05000000000000000000" pitchFamily="2" charset="2"/>
              <a:buChar char="Ø"/>
            </a:pPr>
            <a:endParaRPr lang="nb-NO" sz="1800"/>
          </a:p>
          <a:p>
            <a:pPr marL="285750" indent="-285750">
              <a:buFont typeface="Wingdings" panose="05000000000000000000" pitchFamily="2" charset="2"/>
              <a:buChar char="Ø"/>
            </a:pPr>
            <a:r>
              <a:rPr lang="nb-NO" sz="1800" b="1"/>
              <a:t>Transport</a:t>
            </a:r>
            <a:r>
              <a:rPr lang="nb-NO" sz="1800"/>
              <a:t>: Denne pumpen sender avløpsvannet med trykk inn på et felles, kommunalt trykkavløpsnett.</a:t>
            </a:r>
          </a:p>
          <a:p>
            <a:pPr marL="285750" indent="-285750">
              <a:buFont typeface="Wingdings" panose="05000000000000000000" pitchFamily="2" charset="2"/>
              <a:buChar char="Ø"/>
            </a:pPr>
            <a:endParaRPr lang="nb-NO" sz="1800"/>
          </a:p>
          <a:p>
            <a:pPr marL="285750" indent="-285750">
              <a:buFont typeface="Wingdings" panose="05000000000000000000" pitchFamily="2" charset="2"/>
              <a:buChar char="Ø"/>
            </a:pPr>
            <a:r>
              <a:rPr lang="nb-NO" sz="1800" b="1"/>
              <a:t>Rørdimensjon</a:t>
            </a:r>
            <a:r>
              <a:rPr lang="nb-NO" sz="1800"/>
              <a:t>: Rørene som brukes er ofte mindre enn i tradisjonelle </a:t>
            </a:r>
            <a:r>
              <a:rPr lang="nb-NO" sz="1800" err="1"/>
              <a:t>selvfallsanlegg</a:t>
            </a:r>
            <a:r>
              <a:rPr lang="nb-NO" sz="1800"/>
              <a:t> (typisk 50mm PE-ledninger for stikkledninger)</a:t>
            </a:r>
          </a:p>
          <a:p>
            <a:pPr marL="285750" indent="-285750">
              <a:buFont typeface="Wingdings" panose="05000000000000000000" pitchFamily="2" charset="2"/>
              <a:buChar char="Ø"/>
            </a:pPr>
            <a:endParaRPr lang="nb-NO" sz="1800"/>
          </a:p>
          <a:p>
            <a:pPr marL="285750" indent="-285750">
              <a:buFont typeface="Wingdings" panose="05000000000000000000" pitchFamily="2" charset="2"/>
              <a:buChar char="Ø"/>
            </a:pPr>
            <a:r>
              <a:rPr lang="nb-NO" sz="1800" b="1"/>
              <a:t>Fleksibilitet</a:t>
            </a:r>
            <a:r>
              <a:rPr lang="nb-NO" sz="1800"/>
              <a:t>: Siden vannet pumpes, kan rørene følge terrenget og trenger ikke legges dypt for å oppnå naturlig fall.</a:t>
            </a:r>
          </a:p>
        </p:txBody>
      </p:sp>
      <p:sp>
        <p:nvSpPr>
          <p:cNvPr id="5" name="Tittel 2">
            <a:extLst>
              <a:ext uri="{FF2B5EF4-FFF2-40B4-BE49-F238E27FC236}">
                <a16:creationId xmlns:a16="http://schemas.microsoft.com/office/drawing/2014/main" id="{668C726D-30CA-6CBD-3E62-6CADB9570E72}"/>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a:latin typeface="+mn-lt"/>
              </a:rPr>
              <a:t>Generell informasjon om trykkavløp</a:t>
            </a:r>
          </a:p>
        </p:txBody>
      </p:sp>
    </p:spTree>
    <p:extLst>
      <p:ext uri="{BB962C8B-B14F-4D97-AF65-F5344CB8AC3E}">
        <p14:creationId xmlns:p14="http://schemas.microsoft.com/office/powerpoint/2010/main" val="381403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F35A6-0AE8-B04E-78EE-491D271191AC}"/>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7D242D75-19C2-C42B-5D0C-927DAE0A5494}"/>
              </a:ext>
            </a:extLst>
          </p:cNvPr>
          <p:cNvSpPr txBox="1">
            <a:spLocks/>
          </p:cNvSpPr>
          <p:nvPr/>
        </p:nvSpPr>
        <p:spPr>
          <a:xfrm>
            <a:off x="997349" y="2398200"/>
            <a:ext cx="9546825" cy="39600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p>
        </p:txBody>
      </p:sp>
      <p:pic>
        <p:nvPicPr>
          <p:cNvPr id="2" name="Bilde 1">
            <a:extLst>
              <a:ext uri="{FF2B5EF4-FFF2-40B4-BE49-F238E27FC236}">
                <a16:creationId xmlns:a16="http://schemas.microsoft.com/office/drawing/2014/main" id="{9A3B238B-E9E6-01B6-3BF3-98180CE44022}"/>
              </a:ext>
            </a:extLst>
          </p:cNvPr>
          <p:cNvPicPr>
            <a:picLocks noChangeAspect="1"/>
          </p:cNvPicPr>
          <p:nvPr/>
        </p:nvPicPr>
        <p:blipFill>
          <a:blip r:embed="rId2"/>
          <a:stretch>
            <a:fillRect/>
          </a:stretch>
        </p:blipFill>
        <p:spPr>
          <a:xfrm>
            <a:off x="1413809" y="151943"/>
            <a:ext cx="8870369" cy="6208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Sylinder 2">
            <a:extLst>
              <a:ext uri="{FF2B5EF4-FFF2-40B4-BE49-F238E27FC236}">
                <a16:creationId xmlns:a16="http://schemas.microsoft.com/office/drawing/2014/main" id="{C9B1ACA5-011A-DBB0-DCE2-4A3244B8009B}"/>
              </a:ext>
            </a:extLst>
          </p:cNvPr>
          <p:cNvSpPr txBox="1"/>
          <p:nvPr/>
        </p:nvSpPr>
        <p:spPr>
          <a:xfrm>
            <a:off x="10441345" y="4820356"/>
            <a:ext cx="1366833" cy="830997"/>
          </a:xfrm>
          <a:prstGeom prst="rect">
            <a:avLst/>
          </a:prstGeom>
          <a:noFill/>
        </p:spPr>
        <p:txBody>
          <a:bodyPr wrap="square" rtlCol="0">
            <a:spAutoFit/>
          </a:bodyPr>
          <a:lstStyle/>
          <a:p>
            <a:r>
              <a:rPr lang="nb-NO" sz="1600"/>
              <a:t>Kilde: Tønsberg kommune</a:t>
            </a:r>
          </a:p>
        </p:txBody>
      </p:sp>
    </p:spTree>
    <p:extLst>
      <p:ext uri="{BB962C8B-B14F-4D97-AF65-F5344CB8AC3E}">
        <p14:creationId xmlns:p14="http://schemas.microsoft.com/office/powerpoint/2010/main" val="5425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245A0-B439-8E56-26EA-4FF4DF422A7E}"/>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65AECF2F-970C-767B-C5F6-D151A58EF0B3}"/>
              </a:ext>
            </a:extLst>
          </p:cNvPr>
          <p:cNvSpPr txBox="1">
            <a:spLocks/>
          </p:cNvSpPr>
          <p:nvPr/>
        </p:nvSpPr>
        <p:spPr>
          <a:xfrm>
            <a:off x="997349" y="2398200"/>
            <a:ext cx="9546825" cy="39600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p>
        </p:txBody>
      </p:sp>
      <p:pic>
        <p:nvPicPr>
          <p:cNvPr id="4" name="Bilde 3">
            <a:extLst>
              <a:ext uri="{FF2B5EF4-FFF2-40B4-BE49-F238E27FC236}">
                <a16:creationId xmlns:a16="http://schemas.microsoft.com/office/drawing/2014/main" id="{51DAB9DB-D281-0DC0-7B52-7FCCBB956CCD}"/>
              </a:ext>
            </a:extLst>
          </p:cNvPr>
          <p:cNvPicPr>
            <a:picLocks noChangeAspect="1"/>
          </p:cNvPicPr>
          <p:nvPr/>
        </p:nvPicPr>
        <p:blipFill>
          <a:blip r:embed="rId2"/>
          <a:stretch>
            <a:fillRect/>
          </a:stretch>
        </p:blipFill>
        <p:spPr>
          <a:xfrm>
            <a:off x="1763330" y="360284"/>
            <a:ext cx="2797381" cy="5856453"/>
          </a:xfrm>
          <a:prstGeom prst="rect">
            <a:avLst/>
          </a:prstGeom>
        </p:spPr>
      </p:pic>
      <p:pic>
        <p:nvPicPr>
          <p:cNvPr id="5" name="Bilde 4">
            <a:extLst>
              <a:ext uri="{FF2B5EF4-FFF2-40B4-BE49-F238E27FC236}">
                <a16:creationId xmlns:a16="http://schemas.microsoft.com/office/drawing/2014/main" id="{D4A163AB-BA0D-1ED0-5235-36D72826032B}"/>
              </a:ext>
            </a:extLst>
          </p:cNvPr>
          <p:cNvPicPr>
            <a:picLocks noChangeAspect="1"/>
          </p:cNvPicPr>
          <p:nvPr/>
        </p:nvPicPr>
        <p:blipFill>
          <a:blip r:embed="rId3"/>
          <a:stretch>
            <a:fillRect/>
          </a:stretch>
        </p:blipFill>
        <p:spPr>
          <a:xfrm>
            <a:off x="5343477" y="832999"/>
            <a:ext cx="4963280" cy="3883809"/>
          </a:xfrm>
          <a:prstGeom prst="rect">
            <a:avLst/>
          </a:prstGeom>
        </p:spPr>
      </p:pic>
      <p:sp>
        <p:nvSpPr>
          <p:cNvPr id="6" name="TekstSylinder 5">
            <a:extLst>
              <a:ext uri="{FF2B5EF4-FFF2-40B4-BE49-F238E27FC236}">
                <a16:creationId xmlns:a16="http://schemas.microsoft.com/office/drawing/2014/main" id="{7D158F50-877E-E520-4EC8-BEEFFBAE8045}"/>
              </a:ext>
            </a:extLst>
          </p:cNvPr>
          <p:cNvSpPr txBox="1"/>
          <p:nvPr/>
        </p:nvSpPr>
        <p:spPr>
          <a:xfrm>
            <a:off x="4557205" y="5948915"/>
            <a:ext cx="2427111" cy="338554"/>
          </a:xfrm>
          <a:prstGeom prst="rect">
            <a:avLst/>
          </a:prstGeom>
          <a:noFill/>
        </p:spPr>
        <p:txBody>
          <a:bodyPr wrap="square" rtlCol="0">
            <a:spAutoFit/>
          </a:bodyPr>
          <a:lstStyle/>
          <a:p>
            <a:r>
              <a:rPr lang="nb-NO" sz="1600"/>
              <a:t>Kilde: FINN Torget</a:t>
            </a:r>
          </a:p>
        </p:txBody>
      </p:sp>
      <p:sp>
        <p:nvSpPr>
          <p:cNvPr id="7" name="TekstSylinder 6">
            <a:extLst>
              <a:ext uri="{FF2B5EF4-FFF2-40B4-BE49-F238E27FC236}">
                <a16:creationId xmlns:a16="http://schemas.microsoft.com/office/drawing/2014/main" id="{AE49D7D1-52B6-D3E5-1642-DA7D40A837A8}"/>
              </a:ext>
            </a:extLst>
          </p:cNvPr>
          <p:cNvSpPr txBox="1"/>
          <p:nvPr/>
        </p:nvSpPr>
        <p:spPr>
          <a:xfrm>
            <a:off x="9166579" y="5029673"/>
            <a:ext cx="2280355" cy="338554"/>
          </a:xfrm>
          <a:prstGeom prst="rect">
            <a:avLst/>
          </a:prstGeom>
          <a:noFill/>
        </p:spPr>
        <p:txBody>
          <a:bodyPr wrap="square" rtlCol="0">
            <a:spAutoFit/>
          </a:bodyPr>
          <a:lstStyle/>
          <a:p>
            <a:r>
              <a:rPr lang="nb-NO" sz="1600"/>
              <a:t>Kilde: Eco Solutions</a:t>
            </a:r>
          </a:p>
        </p:txBody>
      </p:sp>
    </p:spTree>
    <p:extLst>
      <p:ext uri="{BB962C8B-B14F-4D97-AF65-F5344CB8AC3E}">
        <p14:creationId xmlns:p14="http://schemas.microsoft.com/office/powerpoint/2010/main" val="3040015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C7C86-8287-38FB-8C61-8515C6672DB9}"/>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5EC50709-4774-F6EE-AB26-85C9B157BF84}"/>
              </a:ext>
            </a:extLst>
          </p:cNvPr>
          <p:cNvSpPr txBox="1">
            <a:spLocks/>
          </p:cNvSpPr>
          <p:nvPr/>
        </p:nvSpPr>
        <p:spPr>
          <a:xfrm>
            <a:off x="997349" y="2398200"/>
            <a:ext cx="9546825" cy="39600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p>
        </p:txBody>
      </p:sp>
      <p:pic>
        <p:nvPicPr>
          <p:cNvPr id="2" name="Bilde 1">
            <a:extLst>
              <a:ext uri="{FF2B5EF4-FFF2-40B4-BE49-F238E27FC236}">
                <a16:creationId xmlns:a16="http://schemas.microsoft.com/office/drawing/2014/main" id="{D0755E58-13C0-62AC-B173-D8A71ECD7957}"/>
              </a:ext>
            </a:extLst>
          </p:cNvPr>
          <p:cNvPicPr>
            <a:picLocks noChangeAspect="1"/>
          </p:cNvPicPr>
          <p:nvPr/>
        </p:nvPicPr>
        <p:blipFill>
          <a:blip r:embed="rId2"/>
          <a:stretch>
            <a:fillRect/>
          </a:stretch>
        </p:blipFill>
        <p:spPr>
          <a:xfrm>
            <a:off x="3347654" y="180521"/>
            <a:ext cx="5496692" cy="6496957"/>
          </a:xfrm>
          <a:prstGeom prst="rect">
            <a:avLst/>
          </a:prstGeom>
        </p:spPr>
      </p:pic>
      <p:sp>
        <p:nvSpPr>
          <p:cNvPr id="3" name="TekstSylinder 2">
            <a:extLst>
              <a:ext uri="{FF2B5EF4-FFF2-40B4-BE49-F238E27FC236}">
                <a16:creationId xmlns:a16="http://schemas.microsoft.com/office/drawing/2014/main" id="{9BB93D14-CEB5-95DD-9F32-3FB0CA524A29}"/>
              </a:ext>
            </a:extLst>
          </p:cNvPr>
          <p:cNvSpPr txBox="1"/>
          <p:nvPr/>
        </p:nvSpPr>
        <p:spPr>
          <a:xfrm>
            <a:off x="8876665" y="5655732"/>
            <a:ext cx="2517423" cy="338554"/>
          </a:xfrm>
          <a:prstGeom prst="rect">
            <a:avLst/>
          </a:prstGeom>
          <a:noFill/>
        </p:spPr>
        <p:txBody>
          <a:bodyPr wrap="square" rtlCol="0">
            <a:spAutoFit/>
          </a:bodyPr>
          <a:lstStyle/>
          <a:p>
            <a:r>
              <a:rPr lang="nb-NO" sz="1600"/>
              <a:t>Kilde: Svein </a:t>
            </a:r>
            <a:r>
              <a:rPr lang="nb-NO" sz="1600" err="1"/>
              <a:t>Tyreng</a:t>
            </a:r>
            <a:r>
              <a:rPr lang="nb-NO" sz="1600"/>
              <a:t> AS</a:t>
            </a:r>
          </a:p>
        </p:txBody>
      </p:sp>
    </p:spTree>
    <p:extLst>
      <p:ext uri="{BB962C8B-B14F-4D97-AF65-F5344CB8AC3E}">
        <p14:creationId xmlns:p14="http://schemas.microsoft.com/office/powerpoint/2010/main" val="1061691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2C105-0E17-0054-0C53-7DA4EC44A74E}"/>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AF3DC743-9D11-0E4D-2378-9DD79EFE3F6D}"/>
              </a:ext>
            </a:extLst>
          </p:cNvPr>
          <p:cNvSpPr txBox="1">
            <a:spLocks/>
          </p:cNvSpPr>
          <p:nvPr/>
        </p:nvSpPr>
        <p:spPr>
          <a:xfrm>
            <a:off x="997349" y="2398200"/>
            <a:ext cx="9546825" cy="39600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p>
        </p:txBody>
      </p:sp>
      <p:sp>
        <p:nvSpPr>
          <p:cNvPr id="5" name="Tittel 2">
            <a:extLst>
              <a:ext uri="{FF2B5EF4-FFF2-40B4-BE49-F238E27FC236}">
                <a16:creationId xmlns:a16="http://schemas.microsoft.com/office/drawing/2014/main" id="{2B734D48-1605-9EC8-1EE7-945B4BEE3FA6}"/>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a:latin typeface="+mn-lt"/>
              </a:rPr>
              <a:t>Generell informasjon om trykkavløp</a:t>
            </a:r>
          </a:p>
        </p:txBody>
      </p:sp>
      <p:sp>
        <p:nvSpPr>
          <p:cNvPr id="3" name="TekstSylinder 2">
            <a:extLst>
              <a:ext uri="{FF2B5EF4-FFF2-40B4-BE49-F238E27FC236}">
                <a16:creationId xmlns:a16="http://schemas.microsoft.com/office/drawing/2014/main" id="{0B006B19-CA58-59E4-7915-DE056B33CD54}"/>
              </a:ext>
            </a:extLst>
          </p:cNvPr>
          <p:cNvSpPr txBox="1"/>
          <p:nvPr/>
        </p:nvSpPr>
        <p:spPr>
          <a:xfrm>
            <a:off x="997349" y="1701016"/>
            <a:ext cx="8798026" cy="2862322"/>
          </a:xfrm>
          <a:prstGeom prst="rect">
            <a:avLst/>
          </a:prstGeom>
          <a:noFill/>
        </p:spPr>
        <p:txBody>
          <a:bodyPr wrap="square">
            <a:spAutoFit/>
          </a:bodyPr>
          <a:lstStyle/>
          <a:p>
            <a:pPr marL="285750" indent="-285750">
              <a:buFont typeface="Wingdings" panose="05000000000000000000" pitchFamily="2" charset="2"/>
              <a:buChar char="q"/>
            </a:pPr>
            <a:r>
              <a:rPr lang="nb-NO" sz="1800" b="1" u="sng"/>
              <a:t>Fordeler</a:t>
            </a:r>
          </a:p>
          <a:p>
            <a:endParaRPr lang="nb-NO" sz="1800"/>
          </a:p>
          <a:p>
            <a:pPr marL="285750" indent="-285750">
              <a:buFont typeface="Wingdings" panose="05000000000000000000" pitchFamily="2" charset="2"/>
              <a:buChar char="Ø"/>
            </a:pPr>
            <a:r>
              <a:rPr lang="nb-NO" sz="1800" b="1"/>
              <a:t>Velegnet for kupert terreng: </a:t>
            </a:r>
            <a:r>
              <a:rPr lang="nb-NO" sz="1800"/>
              <a:t>Godt alternativ der avløpsvannet må løftes over høyder, eller der huset ligger lavere enn kommunalt nett. Grunnere grøfter og fleksibiliteten pumperøret gir, medfører mindre anleggsarbeid.</a:t>
            </a:r>
          </a:p>
          <a:p>
            <a:pPr marL="285750" indent="-285750">
              <a:buFont typeface="Wingdings" panose="05000000000000000000" pitchFamily="2" charset="2"/>
              <a:buChar char="Ø"/>
            </a:pPr>
            <a:endParaRPr lang="nb-NO" sz="1800"/>
          </a:p>
          <a:p>
            <a:pPr marL="285750" indent="-285750">
              <a:buFont typeface="Wingdings" panose="05000000000000000000" pitchFamily="2" charset="2"/>
              <a:buChar char="Ø"/>
            </a:pPr>
            <a:r>
              <a:rPr lang="nb-NO" sz="1800" b="1"/>
              <a:t>Lavere anleggskostnader: </a:t>
            </a:r>
            <a:r>
              <a:rPr lang="nb-NO" sz="1800"/>
              <a:t>Mindre gravedybde og mindre rørdimensjoner gir ofte billigere installasjon i vanskelig terreng.</a:t>
            </a:r>
          </a:p>
          <a:p>
            <a:pPr marL="285750" indent="-285750">
              <a:buFont typeface="Wingdings" panose="05000000000000000000" pitchFamily="2" charset="2"/>
              <a:buChar char="Ø"/>
            </a:pPr>
            <a:endParaRPr lang="nb-NO" sz="1800"/>
          </a:p>
          <a:p>
            <a:pPr marL="285750" indent="-285750">
              <a:buFont typeface="Wingdings" panose="05000000000000000000" pitchFamily="2" charset="2"/>
              <a:buChar char="Ø"/>
            </a:pPr>
            <a:r>
              <a:rPr lang="nb-NO" sz="1800" b="1"/>
              <a:t>Miljøvennlig: </a:t>
            </a:r>
            <a:r>
              <a:rPr lang="nb-NO" sz="1800"/>
              <a:t>Lukket system forhindrer lekkasjer av avløpsvann til natur.</a:t>
            </a:r>
          </a:p>
        </p:txBody>
      </p:sp>
    </p:spTree>
    <p:extLst>
      <p:ext uri="{BB962C8B-B14F-4D97-AF65-F5344CB8AC3E}">
        <p14:creationId xmlns:p14="http://schemas.microsoft.com/office/powerpoint/2010/main" val="95882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19E65-EDD1-4EC0-1441-F3FDE860919B}"/>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520B6871-C28C-7874-849E-BF327F010C41}"/>
              </a:ext>
            </a:extLst>
          </p:cNvPr>
          <p:cNvSpPr txBox="1">
            <a:spLocks/>
          </p:cNvSpPr>
          <p:nvPr/>
        </p:nvSpPr>
        <p:spPr>
          <a:xfrm>
            <a:off x="997349" y="2398200"/>
            <a:ext cx="9546825" cy="39600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p>
        </p:txBody>
      </p:sp>
      <p:sp>
        <p:nvSpPr>
          <p:cNvPr id="5" name="Tittel 2">
            <a:extLst>
              <a:ext uri="{FF2B5EF4-FFF2-40B4-BE49-F238E27FC236}">
                <a16:creationId xmlns:a16="http://schemas.microsoft.com/office/drawing/2014/main" id="{B378D690-31F7-A5ED-3855-5CDCA6ECB447}"/>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a:latin typeface="+mn-lt"/>
              </a:rPr>
              <a:t>Generell informasjon om trykkavløp</a:t>
            </a:r>
          </a:p>
        </p:txBody>
      </p:sp>
      <p:sp>
        <p:nvSpPr>
          <p:cNvPr id="4" name="TekstSylinder 3">
            <a:extLst>
              <a:ext uri="{FF2B5EF4-FFF2-40B4-BE49-F238E27FC236}">
                <a16:creationId xmlns:a16="http://schemas.microsoft.com/office/drawing/2014/main" id="{1ED984D3-9898-924D-76DD-EF4A9EC7C27E}"/>
              </a:ext>
            </a:extLst>
          </p:cNvPr>
          <p:cNvSpPr txBox="1"/>
          <p:nvPr/>
        </p:nvSpPr>
        <p:spPr>
          <a:xfrm>
            <a:off x="997349" y="1206996"/>
            <a:ext cx="8067675" cy="5355312"/>
          </a:xfrm>
          <a:prstGeom prst="rect">
            <a:avLst/>
          </a:prstGeom>
          <a:noFill/>
        </p:spPr>
        <p:txBody>
          <a:bodyPr wrap="square">
            <a:spAutoFit/>
          </a:bodyPr>
          <a:lstStyle/>
          <a:p>
            <a:pPr marL="285750" indent="-285750">
              <a:buFont typeface="Wingdings" panose="05000000000000000000" pitchFamily="2" charset="2"/>
              <a:buChar char="q"/>
            </a:pPr>
            <a:r>
              <a:rPr lang="nb-NO" sz="1800" b="1" u="sng"/>
              <a:t>Drift og vedlikehold</a:t>
            </a:r>
          </a:p>
          <a:p>
            <a:endParaRPr lang="nb-NO" sz="1800"/>
          </a:p>
          <a:p>
            <a:pPr marL="285750" indent="-285750">
              <a:buFont typeface="Wingdings" panose="05000000000000000000" pitchFamily="2" charset="2"/>
              <a:buChar char="Ø"/>
            </a:pPr>
            <a:r>
              <a:rPr lang="nb-NO" sz="1800" b="1"/>
              <a:t>Ansvar: </a:t>
            </a:r>
            <a:r>
              <a:rPr lang="nb-NO" sz="1800"/>
              <a:t>Kommunen eier hovedledningen, mens huseier er ansvarlig for den private pumpestasjonen og stikkledningen frem til det kommunale nettet.</a:t>
            </a:r>
          </a:p>
          <a:p>
            <a:pPr marL="285750" indent="-285750">
              <a:buFont typeface="Wingdings" panose="05000000000000000000" pitchFamily="2" charset="2"/>
              <a:buChar char="Ø"/>
            </a:pPr>
            <a:endParaRPr lang="nb-NO" sz="1800"/>
          </a:p>
          <a:p>
            <a:pPr marL="285750" indent="-285750">
              <a:buFont typeface="Wingdings" panose="05000000000000000000" pitchFamily="2" charset="2"/>
              <a:buChar char="Ø"/>
            </a:pPr>
            <a:r>
              <a:rPr lang="nb-NO" sz="1800" b="1"/>
              <a:t>Serviceavtale: </a:t>
            </a:r>
            <a:r>
              <a:rPr lang="nb-NO" sz="1800"/>
              <a:t>Kommunen vil kreve, eller anbefale sterkt, en serviceavtale med en godkjent leverandør for å sikre at kvernpumpen vedlikeholdes, noe som forebygger driftsstans.</a:t>
            </a:r>
          </a:p>
          <a:p>
            <a:pPr marL="285750" indent="-285750">
              <a:buFont typeface="Wingdings" panose="05000000000000000000" pitchFamily="2" charset="2"/>
              <a:buChar char="Ø"/>
            </a:pPr>
            <a:endParaRPr lang="nb-NO" sz="1800"/>
          </a:p>
          <a:p>
            <a:pPr marL="285750" indent="-285750">
              <a:buFont typeface="Wingdings" panose="05000000000000000000" pitchFamily="2" charset="2"/>
              <a:buChar char="Ø"/>
            </a:pPr>
            <a:r>
              <a:rPr lang="nb-NO" sz="1800" b="1"/>
              <a:t>Strøm: </a:t>
            </a:r>
            <a:r>
              <a:rPr lang="nb-NO" sz="1800"/>
              <a:t>Systemet er avhengig av elektrisitet for å pumpe.</a:t>
            </a:r>
          </a:p>
          <a:p>
            <a:pPr marL="285750" indent="-285750">
              <a:buFont typeface="Wingdings" panose="05000000000000000000" pitchFamily="2" charset="2"/>
              <a:buChar char="Ø"/>
            </a:pPr>
            <a:endParaRPr lang="nb-NO" sz="1800"/>
          </a:p>
          <a:p>
            <a:pPr marL="285750" indent="-285750">
              <a:buFont typeface="Wingdings" panose="05000000000000000000" pitchFamily="2" charset="2"/>
              <a:buChar char="q"/>
            </a:pPr>
            <a:r>
              <a:rPr lang="nb-NO" sz="1800" b="1" u="sng"/>
              <a:t>Viktig å huske på</a:t>
            </a:r>
          </a:p>
          <a:p>
            <a:pPr marL="285750" indent="-285750">
              <a:buFont typeface="Wingdings" panose="05000000000000000000" pitchFamily="2" charset="2"/>
              <a:buChar char="q"/>
            </a:pPr>
            <a:endParaRPr lang="nb-NO" sz="1800"/>
          </a:p>
          <a:p>
            <a:pPr marL="285750" indent="-285750">
              <a:buFont typeface="Wingdings" panose="05000000000000000000" pitchFamily="2" charset="2"/>
              <a:buChar char="Ø"/>
            </a:pPr>
            <a:r>
              <a:rPr lang="nb-NO" sz="1800" b="1"/>
              <a:t>Kun toalett papir: </a:t>
            </a:r>
            <a:r>
              <a:rPr lang="nb-NO" sz="1800"/>
              <a:t>Kvernpumpen tåler ikke fremmedlegemer som vaskefiller, våtservietter, Q-tips eller bind, da dette kan føre til tette rør og pumpehavari.</a:t>
            </a:r>
          </a:p>
          <a:p>
            <a:pPr marL="285750" indent="-285750">
              <a:buFont typeface="Wingdings" panose="05000000000000000000" pitchFamily="2" charset="2"/>
              <a:buChar char="Ø"/>
            </a:pPr>
            <a:endParaRPr lang="nb-NO" sz="1800"/>
          </a:p>
          <a:p>
            <a:pPr marL="285750" indent="-285750">
              <a:buFont typeface="Wingdings" panose="05000000000000000000" pitchFamily="2" charset="2"/>
              <a:buChar char="Ø"/>
            </a:pPr>
            <a:r>
              <a:rPr lang="nb-NO" sz="1800" b="1"/>
              <a:t>Lyd: </a:t>
            </a:r>
            <a:r>
              <a:rPr lang="nb-NO" sz="1800"/>
              <a:t>Pumpestasjonen kan avgi en viss lyd når den er i drift.</a:t>
            </a:r>
          </a:p>
        </p:txBody>
      </p:sp>
    </p:spTree>
    <p:extLst>
      <p:ext uri="{BB962C8B-B14F-4D97-AF65-F5344CB8AC3E}">
        <p14:creationId xmlns:p14="http://schemas.microsoft.com/office/powerpoint/2010/main" val="316906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21911-CF9F-3D48-030E-CB1633781A57}"/>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BF2217EC-0CA8-A1BC-976A-EA5880DF6A55}"/>
              </a:ext>
            </a:extLst>
          </p:cNvPr>
          <p:cNvSpPr txBox="1">
            <a:spLocks/>
          </p:cNvSpPr>
          <p:nvPr/>
        </p:nvSpPr>
        <p:spPr>
          <a:xfrm>
            <a:off x="738000" y="728392"/>
            <a:ext cx="10350000" cy="5401215"/>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6. </a:t>
            </a:r>
            <a:r>
              <a:rPr lang="nb-NO" sz="4000" b="1">
                <a:solidFill>
                  <a:srgbClr val="FFFFFF"/>
                </a:solidFill>
                <a:latin typeface="Arial" panose="020B0604020202020204" pitchFamily="34" charset="0"/>
                <a:cs typeface="Arial" panose="020B0604020202020204" pitchFamily="34" charset="0"/>
              </a:rPr>
              <a:t>Eksempler fra Bømlo</a:t>
            </a:r>
            <a:endPar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9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Grafikk 6">
            <a:extLst>
              <a:ext uri="{FF2B5EF4-FFF2-40B4-BE49-F238E27FC236}">
                <a16:creationId xmlns:a16="http://schemas.microsoft.com/office/drawing/2014/main" id="{E0C6D74A-063C-DA63-C060-F7E591DED19B}"/>
              </a:ext>
            </a:extLst>
          </p:cNvPr>
          <p:cNvPicPr>
            <a:picLocks noChangeAspect="1"/>
          </p:cNvPicPr>
          <p:nvPr/>
        </p:nvPicPr>
        <p:blipFill>
          <a:blip r:embed="rId3"/>
          <a:srcRect/>
          <a:stretch/>
        </p:blipFill>
        <p:spPr>
          <a:xfrm>
            <a:off x="11088000" y="6300000"/>
            <a:ext cx="597600" cy="162455"/>
          </a:xfrm>
          <a:prstGeom prst="rect">
            <a:avLst/>
          </a:prstGeom>
          <a:noFill/>
        </p:spPr>
      </p:pic>
    </p:spTree>
    <p:extLst>
      <p:ext uri="{BB962C8B-B14F-4D97-AF65-F5344CB8AC3E}">
        <p14:creationId xmlns:p14="http://schemas.microsoft.com/office/powerpoint/2010/main" val="344554087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CBE2F-98C9-D4D7-7363-1D2B07B2C561}"/>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6B30EB6B-07D0-38A6-DB1C-BC18AC1D17F6}"/>
              </a:ext>
            </a:extLst>
          </p:cNvPr>
          <p:cNvSpPr txBox="1">
            <a:spLocks/>
          </p:cNvSpPr>
          <p:nvPr/>
        </p:nvSpPr>
        <p:spPr>
          <a:xfrm>
            <a:off x="738000" y="728392"/>
            <a:ext cx="10350000" cy="5401215"/>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 Oversikt eksisterende ledningsnett og septiktanker Kvitsøy</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9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Grafikk 6">
            <a:extLst>
              <a:ext uri="{FF2B5EF4-FFF2-40B4-BE49-F238E27FC236}">
                <a16:creationId xmlns:a16="http://schemas.microsoft.com/office/drawing/2014/main" id="{91205836-5AB4-3AA5-F246-4A8BEC484154}"/>
              </a:ext>
            </a:extLst>
          </p:cNvPr>
          <p:cNvPicPr>
            <a:picLocks noChangeAspect="1"/>
          </p:cNvPicPr>
          <p:nvPr/>
        </p:nvPicPr>
        <p:blipFill>
          <a:blip r:embed="rId3"/>
          <a:srcRect/>
          <a:stretch/>
        </p:blipFill>
        <p:spPr>
          <a:xfrm>
            <a:off x="11088000" y="6300000"/>
            <a:ext cx="597600" cy="162455"/>
          </a:xfrm>
          <a:prstGeom prst="rect">
            <a:avLst/>
          </a:prstGeom>
          <a:noFill/>
        </p:spPr>
      </p:pic>
    </p:spTree>
    <p:extLst>
      <p:ext uri="{BB962C8B-B14F-4D97-AF65-F5344CB8AC3E}">
        <p14:creationId xmlns:p14="http://schemas.microsoft.com/office/powerpoint/2010/main" val="297099613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A9D83-741C-FF84-8294-CF7046ED02C8}"/>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8B9DB5CE-D579-82EC-0679-D48FACF5FA7C}"/>
              </a:ext>
            </a:extLst>
          </p:cNvPr>
          <p:cNvSpPr txBox="1">
            <a:spLocks/>
          </p:cNvSpPr>
          <p:nvPr/>
        </p:nvSpPr>
        <p:spPr>
          <a:xfrm>
            <a:off x="657225" y="1219200"/>
            <a:ext cx="10429875" cy="5295900"/>
          </a:xfrm>
          <a:prstGeom prst="rect">
            <a:avLst/>
          </a:prstGeom>
        </p:spPr>
        <p:txBody>
          <a:bodyPr>
            <a:normAutofit fontScale="92500" lnSpcReduction="10000"/>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b-NO" sz="1800"/>
              <a:t>Har hatt trykkavløp i </a:t>
            </a:r>
            <a:r>
              <a:rPr lang="nb-NO" sz="1800" err="1"/>
              <a:t>ca</a:t>
            </a:r>
            <a:r>
              <a:rPr lang="nb-NO" sz="1800"/>
              <a:t> 20 år, har fungert bra og etter hensikten.</a:t>
            </a:r>
          </a:p>
          <a:p>
            <a:pPr marL="285750" indent="-285750">
              <a:buFont typeface="Arial" panose="020B0604020202020204" pitchFamily="34" charset="0"/>
              <a:buChar char="•"/>
            </a:pPr>
            <a:r>
              <a:rPr lang="nb-NO" sz="1800"/>
              <a:t>Ca. 200 boliger har trykkavløp</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b="1" u="sng"/>
              <a:t>Anbefalinger/erfaringer fra Bømlo:</a:t>
            </a:r>
          </a:p>
          <a:p>
            <a:pPr marL="0" indent="0">
              <a:buNone/>
            </a:pPr>
            <a:endParaRPr lang="nb-NO" b="1" u="sng"/>
          </a:p>
          <a:p>
            <a:pPr marL="285750" indent="-285750">
              <a:buFont typeface="Wingdings" panose="05000000000000000000" pitchFamily="2" charset="2"/>
              <a:buChar char="Ø"/>
            </a:pPr>
            <a:r>
              <a:rPr lang="nb-NO" sz="1800"/>
              <a:t>Anbefaler ikke at huseiere deler pumpe med andre. Pumpen skal driftes og overvåkes. Blir fort uenighet dersom noen kaster ting i do som ikke skal i do (</a:t>
            </a:r>
            <a:r>
              <a:rPr lang="nb-NO" sz="1800" err="1"/>
              <a:t>f.eks</a:t>
            </a:r>
            <a:r>
              <a:rPr lang="nb-NO" sz="1800"/>
              <a:t> tanntråd, </a:t>
            </a:r>
            <a:r>
              <a:rPr lang="nb-NO" sz="1800" err="1"/>
              <a:t>q-tips</a:t>
            </a:r>
            <a:r>
              <a:rPr lang="nb-NO" sz="1800"/>
              <a:t> </a:t>
            </a:r>
            <a:r>
              <a:rPr lang="nb-NO" sz="1800" err="1"/>
              <a:t>etc</a:t>
            </a:r>
            <a:r>
              <a:rPr lang="nb-NO" sz="1800"/>
              <a:t> som skaper utfordringer for pumpen)</a:t>
            </a:r>
          </a:p>
          <a:p>
            <a:pPr marL="0" indent="0">
              <a:buNone/>
            </a:pPr>
            <a:endParaRPr lang="nb-NO" sz="1800"/>
          </a:p>
          <a:p>
            <a:pPr marL="285750" indent="-285750">
              <a:buFont typeface="Wingdings" panose="05000000000000000000" pitchFamily="2" charset="2"/>
              <a:buChar char="Ø"/>
            </a:pPr>
            <a:r>
              <a:rPr lang="nb-NO" sz="1800"/>
              <a:t>Alle hus koples til kommunal kum. Kommunen bekoster kum og legger stikk ut på «tamp så langt det er hensiktsmessig.</a:t>
            </a:r>
          </a:p>
          <a:p>
            <a:pPr marL="0" indent="0">
              <a:buNone/>
            </a:pPr>
            <a:endParaRPr lang="nb-NO" sz="1800"/>
          </a:p>
          <a:p>
            <a:pPr marL="285750" indent="-285750">
              <a:buFont typeface="Wingdings" panose="05000000000000000000" pitchFamily="2" charset="2"/>
              <a:buChar char="Ø"/>
            </a:pPr>
            <a:r>
              <a:rPr lang="nb-NO" sz="1800"/>
              <a:t>På Bømlo ble det ikke lagt opp til at kommunen skulle dekke kostnaden for privat del av trykkavløp. Det ble satt en grense at dersom kostnaden med etablering oversteg 200 000, kunne huseier vurdere annen løsning (eks. minirenseanlegg).</a:t>
            </a:r>
          </a:p>
          <a:p>
            <a:pPr marL="0" indent="0">
              <a:buNone/>
            </a:pPr>
            <a:endParaRPr lang="nb-NO" sz="1800"/>
          </a:p>
          <a:p>
            <a:pPr marL="285750" indent="-285750">
              <a:buFont typeface="Wingdings" panose="05000000000000000000" pitchFamily="2" charset="2"/>
              <a:buChar char="Ø"/>
            </a:pPr>
            <a:r>
              <a:rPr lang="nb-NO" sz="1800"/>
              <a:t>På Bømlo må alle som er tilknyttet kommunalt avløp, med </a:t>
            </a:r>
            <a:r>
              <a:rPr lang="nb-NO" sz="1800" err="1"/>
              <a:t>kotehøyde</a:t>
            </a:r>
            <a:r>
              <a:rPr lang="nb-NO" sz="1800"/>
              <a:t> under 4 meter, ha trykkavløp.</a:t>
            </a:r>
          </a:p>
          <a:p>
            <a:pPr marL="0" indent="0">
              <a:buNone/>
            </a:pPr>
            <a:endParaRPr lang="nb-NO" sz="1800"/>
          </a:p>
          <a:p>
            <a:pPr marL="285750" indent="-285750">
              <a:buFont typeface="Wingdings" panose="05000000000000000000" pitchFamily="2" charset="2"/>
              <a:buChar char="Ø"/>
            </a:pPr>
            <a:r>
              <a:rPr lang="nb-NO" sz="1800"/>
              <a:t>Det anbefales å be om pris fra samme entreprenør som skal utføre jobb for kommunen for etablering av kommunale del av trykkavløp. Utnytter at maskiner er på stedet, og sannsynligvis få en bedre pris.</a:t>
            </a:r>
          </a:p>
        </p:txBody>
      </p:sp>
      <p:sp>
        <p:nvSpPr>
          <p:cNvPr id="5" name="Tittel 2">
            <a:extLst>
              <a:ext uri="{FF2B5EF4-FFF2-40B4-BE49-F238E27FC236}">
                <a16:creationId xmlns:a16="http://schemas.microsoft.com/office/drawing/2014/main" id="{336CD23A-40B9-4B64-C5DC-F3528F14E6B0}"/>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a:t>Erfaringer fra Bømlo trykkavløp</a:t>
            </a:r>
            <a:endParaRPr lang="nb-NO" sz="3200">
              <a:latin typeface="+mn-lt"/>
            </a:endParaRPr>
          </a:p>
        </p:txBody>
      </p:sp>
    </p:spTree>
    <p:extLst>
      <p:ext uri="{BB962C8B-B14F-4D97-AF65-F5344CB8AC3E}">
        <p14:creationId xmlns:p14="http://schemas.microsoft.com/office/powerpoint/2010/main" val="2395671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EBA77-005D-5C9A-88FB-4E033873E06B}"/>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CE4C899C-93B5-CB8A-EE71-ECD1A714C8AA}"/>
              </a:ext>
            </a:extLst>
          </p:cNvPr>
          <p:cNvSpPr txBox="1">
            <a:spLocks/>
          </p:cNvSpPr>
          <p:nvPr/>
        </p:nvSpPr>
        <p:spPr>
          <a:xfrm>
            <a:off x="738000" y="728392"/>
            <a:ext cx="10350000" cy="5401215"/>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nb-NO" sz="4000" b="1">
                <a:solidFill>
                  <a:srgbClr val="FFFFFF"/>
                </a:solidFill>
                <a:latin typeface="Arial" panose="020B0604020202020204" pitchFamily="34" charset="0"/>
                <a:cs typeface="Arial" panose="020B0604020202020204" pitchFamily="34" charset="0"/>
              </a:rPr>
              <a:t>7</a:t>
            </a:r>
            <a:r>
              <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Vilkår / forutsetninger</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9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Grafikk 6">
            <a:extLst>
              <a:ext uri="{FF2B5EF4-FFF2-40B4-BE49-F238E27FC236}">
                <a16:creationId xmlns:a16="http://schemas.microsoft.com/office/drawing/2014/main" id="{A01AD2E2-3B21-53F1-E9BC-2764804CA633}"/>
              </a:ext>
            </a:extLst>
          </p:cNvPr>
          <p:cNvPicPr>
            <a:picLocks noChangeAspect="1"/>
          </p:cNvPicPr>
          <p:nvPr/>
        </p:nvPicPr>
        <p:blipFill>
          <a:blip r:embed="rId3"/>
          <a:srcRect/>
          <a:stretch/>
        </p:blipFill>
        <p:spPr>
          <a:xfrm>
            <a:off x="11088000" y="6300000"/>
            <a:ext cx="597600" cy="162455"/>
          </a:xfrm>
          <a:prstGeom prst="rect">
            <a:avLst/>
          </a:prstGeom>
          <a:noFill/>
        </p:spPr>
      </p:pic>
    </p:spTree>
    <p:extLst>
      <p:ext uri="{BB962C8B-B14F-4D97-AF65-F5344CB8AC3E}">
        <p14:creationId xmlns:p14="http://schemas.microsoft.com/office/powerpoint/2010/main" val="204392002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1E58-3F7C-DE7D-2644-B85F534DDCBB}"/>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3D4BE9C5-93D2-FBCC-BE96-3BC640562A55}"/>
              </a:ext>
            </a:extLst>
          </p:cNvPr>
          <p:cNvSpPr txBox="1">
            <a:spLocks/>
          </p:cNvSpPr>
          <p:nvPr/>
        </p:nvSpPr>
        <p:spPr>
          <a:xfrm>
            <a:off x="657225" y="1219200"/>
            <a:ext cx="10429875" cy="52959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b-NO"/>
          </a:p>
        </p:txBody>
      </p:sp>
      <p:sp>
        <p:nvSpPr>
          <p:cNvPr id="5" name="Tittel 2">
            <a:extLst>
              <a:ext uri="{FF2B5EF4-FFF2-40B4-BE49-F238E27FC236}">
                <a16:creationId xmlns:a16="http://schemas.microsoft.com/office/drawing/2014/main" id="{FF33F63D-6E42-FFEA-D091-E70D7BB28DC4}"/>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a:t>Vilkår / forutsetninger</a:t>
            </a:r>
            <a:endParaRPr lang="nb-NO" sz="3200">
              <a:latin typeface="+mn-lt"/>
            </a:endParaRPr>
          </a:p>
        </p:txBody>
      </p:sp>
      <p:sp>
        <p:nvSpPr>
          <p:cNvPr id="3" name="TekstSylinder 2">
            <a:extLst>
              <a:ext uri="{FF2B5EF4-FFF2-40B4-BE49-F238E27FC236}">
                <a16:creationId xmlns:a16="http://schemas.microsoft.com/office/drawing/2014/main" id="{905FF6DD-A416-165C-C6F7-A79D144D8048}"/>
              </a:ext>
            </a:extLst>
          </p:cNvPr>
          <p:cNvSpPr txBox="1"/>
          <p:nvPr/>
        </p:nvSpPr>
        <p:spPr>
          <a:xfrm>
            <a:off x="781050" y="2082015"/>
            <a:ext cx="9591675" cy="2308324"/>
          </a:xfrm>
          <a:prstGeom prst="rect">
            <a:avLst/>
          </a:prstGeom>
          <a:noFill/>
        </p:spPr>
        <p:txBody>
          <a:bodyPr wrap="square">
            <a:spAutoFit/>
          </a:bodyPr>
          <a:lstStyle/>
          <a:p>
            <a:pPr marL="285750" indent="-285750">
              <a:buFont typeface="Wingdings" panose="05000000000000000000" pitchFamily="2" charset="2"/>
              <a:buChar char="Ø"/>
            </a:pPr>
            <a:r>
              <a:rPr lang="nb-NO" sz="1800"/>
              <a:t>Eiendommer har plikt til å koble seg til kommunalt avløpsnett dersom dette går over eiendommen, i tilstøtende vei, eller i rimelig nærhet. Dette er hjemlet i plan- og bygningsloven §§ 27-1/27-2.</a:t>
            </a:r>
          </a:p>
          <a:p>
            <a:endParaRPr lang="nb-NO" sz="1800"/>
          </a:p>
          <a:p>
            <a:pPr marL="285750" indent="-285750">
              <a:buFont typeface="Wingdings" panose="05000000000000000000" pitchFamily="2" charset="2"/>
              <a:buChar char="Ø"/>
            </a:pPr>
            <a:r>
              <a:rPr lang="nb-NO" sz="1800"/>
              <a:t>Det er i dag 103 abonnenter til kommunalt avløp på Kvitsøy. Med pålegg om tilkopling til eksisterende og nye kommunale avløpsledninger, vil antall abonnenter øke betraktelig. Dette vil være gunstig for gebyrnivå for den enkelte i fremtiden.</a:t>
            </a:r>
          </a:p>
          <a:p>
            <a:endParaRPr lang="nb-NO" sz="1800"/>
          </a:p>
        </p:txBody>
      </p:sp>
    </p:spTree>
    <p:extLst>
      <p:ext uri="{BB962C8B-B14F-4D97-AF65-F5344CB8AC3E}">
        <p14:creationId xmlns:p14="http://schemas.microsoft.com/office/powerpoint/2010/main" val="3241267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F118B-0E96-A420-D771-59C742C9941E}"/>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82848547-C3C1-5B55-389A-453746105839}"/>
              </a:ext>
            </a:extLst>
          </p:cNvPr>
          <p:cNvSpPr txBox="1">
            <a:spLocks/>
          </p:cNvSpPr>
          <p:nvPr/>
        </p:nvSpPr>
        <p:spPr>
          <a:xfrm>
            <a:off x="738000" y="728392"/>
            <a:ext cx="10350000" cy="5401215"/>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8. </a:t>
            </a:r>
            <a:r>
              <a:rPr lang="nb-NO" sz="4000" b="1">
                <a:solidFill>
                  <a:srgbClr val="FFFFFF"/>
                </a:solidFill>
                <a:latin typeface="Arial" panose="020B0604020202020204" pitchFamily="34" charset="0"/>
                <a:cs typeface="Arial" panose="020B0604020202020204" pitchFamily="34" charset="0"/>
              </a:rPr>
              <a:t>Eksisterende kommunalt renseanlegg </a:t>
            </a:r>
            <a:r>
              <a:rPr lang="nb-NO" sz="4000" b="1" err="1">
                <a:solidFill>
                  <a:srgbClr val="FFFFFF"/>
                </a:solidFill>
                <a:latin typeface="Arial" panose="020B0604020202020204" pitchFamily="34" charset="0"/>
                <a:cs typeface="Arial" panose="020B0604020202020204" pitchFamily="34" charset="0"/>
              </a:rPr>
              <a:t>Vollsøy</a:t>
            </a:r>
            <a:endPar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9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Grafikk 6">
            <a:extLst>
              <a:ext uri="{FF2B5EF4-FFF2-40B4-BE49-F238E27FC236}">
                <a16:creationId xmlns:a16="http://schemas.microsoft.com/office/drawing/2014/main" id="{2682381D-7DA0-6217-B883-7DEF729A37C7}"/>
              </a:ext>
            </a:extLst>
          </p:cNvPr>
          <p:cNvPicPr>
            <a:picLocks noChangeAspect="1"/>
          </p:cNvPicPr>
          <p:nvPr/>
        </p:nvPicPr>
        <p:blipFill>
          <a:blip r:embed="rId3"/>
          <a:srcRect/>
          <a:stretch/>
        </p:blipFill>
        <p:spPr>
          <a:xfrm>
            <a:off x="11088000" y="6300000"/>
            <a:ext cx="597600" cy="162455"/>
          </a:xfrm>
          <a:prstGeom prst="rect">
            <a:avLst/>
          </a:prstGeom>
          <a:noFill/>
        </p:spPr>
      </p:pic>
    </p:spTree>
    <p:extLst>
      <p:ext uri="{BB962C8B-B14F-4D97-AF65-F5344CB8AC3E}">
        <p14:creationId xmlns:p14="http://schemas.microsoft.com/office/powerpoint/2010/main" val="150234442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F0D9B-14BD-A1FD-BC2C-9A0DB6871576}"/>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68CE4F3D-99B9-AC57-CC6A-9050D56E8FF7}"/>
              </a:ext>
            </a:extLst>
          </p:cNvPr>
          <p:cNvSpPr txBox="1">
            <a:spLocks/>
          </p:cNvSpPr>
          <p:nvPr/>
        </p:nvSpPr>
        <p:spPr>
          <a:xfrm>
            <a:off x="657225" y="1219200"/>
            <a:ext cx="10429875" cy="52959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b-NO"/>
          </a:p>
        </p:txBody>
      </p:sp>
      <p:sp>
        <p:nvSpPr>
          <p:cNvPr id="5" name="Tittel 2">
            <a:extLst>
              <a:ext uri="{FF2B5EF4-FFF2-40B4-BE49-F238E27FC236}">
                <a16:creationId xmlns:a16="http://schemas.microsoft.com/office/drawing/2014/main" id="{82AA3DAD-91E5-6E23-63EF-ECF04122BBFD}"/>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a:t>Eksisterende kommunalt renseanlegg </a:t>
            </a:r>
            <a:r>
              <a:rPr lang="nb-NO" sz="3200" err="1"/>
              <a:t>Vollsøy</a:t>
            </a:r>
            <a:endParaRPr lang="nb-NO" sz="3200">
              <a:latin typeface="+mn-lt"/>
            </a:endParaRPr>
          </a:p>
        </p:txBody>
      </p:sp>
      <p:sp>
        <p:nvSpPr>
          <p:cNvPr id="4" name="TekstSylinder 3">
            <a:extLst>
              <a:ext uri="{FF2B5EF4-FFF2-40B4-BE49-F238E27FC236}">
                <a16:creationId xmlns:a16="http://schemas.microsoft.com/office/drawing/2014/main" id="{F400C7F5-CCE5-BC20-0DBC-A3A998D01E81}"/>
              </a:ext>
            </a:extLst>
          </p:cNvPr>
          <p:cNvSpPr txBox="1"/>
          <p:nvPr/>
        </p:nvSpPr>
        <p:spPr>
          <a:xfrm>
            <a:off x="997349" y="1997839"/>
            <a:ext cx="8382000" cy="3139321"/>
          </a:xfrm>
          <a:prstGeom prst="rect">
            <a:avLst/>
          </a:prstGeom>
          <a:noFill/>
        </p:spPr>
        <p:txBody>
          <a:bodyPr wrap="square">
            <a:spAutoFit/>
          </a:bodyPr>
          <a:lstStyle/>
          <a:p>
            <a:pPr marL="285750" indent="-285750">
              <a:buFont typeface="Arial" panose="020B0604020202020204" pitchFamily="34" charset="0"/>
              <a:buChar char="•"/>
            </a:pPr>
            <a:r>
              <a:rPr lang="nb-NO" sz="1800"/>
              <a:t>Eksisterende utslippstillatelse fra 1998 er på 265 </a:t>
            </a:r>
            <a:r>
              <a:rPr lang="nb-NO" sz="1800" err="1"/>
              <a:t>pe</a:t>
            </a:r>
            <a:endParaRPr lang="nb-NO" sz="1800"/>
          </a:p>
          <a:p>
            <a:pPr marL="285750" indent="-285750">
              <a:buFont typeface="Arial" panose="020B0604020202020204" pitchFamily="34" charset="0"/>
              <a:buChar char="•"/>
            </a:pPr>
            <a:endParaRPr lang="nb-NO" sz="1800"/>
          </a:p>
          <a:p>
            <a:pPr marL="285750" indent="-285750">
              <a:buFont typeface="Arial" panose="020B0604020202020204" pitchFamily="34" charset="0"/>
              <a:buChar char="•"/>
            </a:pPr>
            <a:r>
              <a:rPr lang="nb-NO" sz="1800"/>
              <a:t>Av </a:t>
            </a:r>
            <a:r>
              <a:rPr lang="nb-NO" sz="1800" err="1"/>
              <a:t>innbyggetall</a:t>
            </a:r>
            <a:r>
              <a:rPr lang="nb-NO" sz="1800"/>
              <a:t> </a:t>
            </a:r>
            <a:r>
              <a:rPr lang="nb-NO" sz="1800" err="1"/>
              <a:t>ca</a:t>
            </a:r>
            <a:r>
              <a:rPr lang="nb-NO" sz="1800"/>
              <a:t> 580 er </a:t>
            </a:r>
            <a:r>
              <a:rPr lang="nb-NO" sz="1800" err="1"/>
              <a:t>ca</a:t>
            </a:r>
            <a:r>
              <a:rPr lang="nb-NO" sz="1800"/>
              <a:t> </a:t>
            </a:r>
            <a:r>
              <a:rPr lang="nb-NO"/>
              <a:t>70</a:t>
            </a:r>
            <a:r>
              <a:rPr lang="nb-NO" sz="1800"/>
              <a:t> abonnenter tilknyttet renseanlegget på </a:t>
            </a:r>
            <a:r>
              <a:rPr lang="nb-NO" sz="1800" err="1"/>
              <a:t>Vollsøy</a:t>
            </a:r>
            <a:endParaRPr lang="nb-NO" sz="1800"/>
          </a:p>
          <a:p>
            <a:endParaRPr lang="nb-NO" sz="1800"/>
          </a:p>
          <a:p>
            <a:pPr marL="285750" indent="-285750">
              <a:buFont typeface="Arial" panose="020B0604020202020204" pitchFamily="34" charset="0"/>
              <a:buChar char="•"/>
            </a:pPr>
            <a:r>
              <a:rPr lang="nb-NO" sz="1800"/>
              <a:t>Anlegget er en sil av type </a:t>
            </a:r>
            <a:r>
              <a:rPr lang="nb-NO" sz="1800" err="1"/>
              <a:t>Masko-zoll</a:t>
            </a:r>
            <a:r>
              <a:rPr lang="nb-NO" sz="1800"/>
              <a:t> fra 1993.</a:t>
            </a:r>
          </a:p>
          <a:p>
            <a:pPr marL="342900" indent="-342900">
              <a:buFont typeface="Wingdings" panose="05000000000000000000" pitchFamily="2" charset="2"/>
              <a:buChar char="Ø"/>
            </a:pPr>
            <a:r>
              <a:rPr lang="nb-NO" sz="1800"/>
              <a:t>PLS-styring ble oppgradert i 2023.</a:t>
            </a:r>
          </a:p>
          <a:p>
            <a:pPr marL="342900" indent="-342900">
              <a:buFont typeface="Wingdings" panose="05000000000000000000" pitchFamily="2" charset="2"/>
              <a:buChar char="Ø"/>
            </a:pPr>
            <a:r>
              <a:rPr lang="nb-NO" sz="1800"/>
              <a:t>Stor service i 2024. Silduk ble byttet.</a:t>
            </a:r>
          </a:p>
          <a:p>
            <a:pPr marL="342900" indent="-342900">
              <a:buFont typeface="Wingdings" panose="05000000000000000000" pitchFamily="2" charset="2"/>
              <a:buChar char="Ø"/>
            </a:pPr>
            <a:r>
              <a:rPr lang="nb-NO" sz="1800"/>
              <a:t>Er under oppgradering i 2026 for å unngå driftsstans på anlegget.</a:t>
            </a:r>
          </a:p>
          <a:p>
            <a:pPr marL="342900" indent="-342900">
              <a:buFont typeface="Wingdings" panose="05000000000000000000" pitchFamily="2" charset="2"/>
              <a:buChar char="Ø"/>
            </a:pPr>
            <a:endParaRPr lang="nb-NO" sz="1800"/>
          </a:p>
          <a:p>
            <a:pPr marL="342900" indent="-342900">
              <a:buFont typeface="Arial" panose="020B0604020202020204" pitchFamily="34" charset="0"/>
              <a:buChar char="•"/>
            </a:pPr>
            <a:r>
              <a:rPr lang="nb-NO" sz="1800"/>
              <a:t>Anlegget oppfyller rensekravene, men det bør søkes om ny utslippstillatelse.</a:t>
            </a:r>
          </a:p>
        </p:txBody>
      </p:sp>
    </p:spTree>
    <p:extLst>
      <p:ext uri="{BB962C8B-B14F-4D97-AF65-F5344CB8AC3E}">
        <p14:creationId xmlns:p14="http://schemas.microsoft.com/office/powerpoint/2010/main" val="1328560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325A2-9133-C6A2-1EBE-4150BD95DE70}"/>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8C0DC47C-3E1C-A952-A978-1359D10E3F27}"/>
              </a:ext>
            </a:extLst>
          </p:cNvPr>
          <p:cNvSpPr txBox="1">
            <a:spLocks/>
          </p:cNvSpPr>
          <p:nvPr/>
        </p:nvSpPr>
        <p:spPr>
          <a:xfrm>
            <a:off x="738000" y="728392"/>
            <a:ext cx="10350000" cy="5401215"/>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nb-NO" sz="4000" b="1">
                <a:solidFill>
                  <a:srgbClr val="FFFFFF"/>
                </a:solidFill>
                <a:latin typeface="Arial" panose="020B0604020202020204" pitchFamily="34" charset="0"/>
                <a:cs typeface="Arial" panose="020B0604020202020204" pitchFamily="34" charset="0"/>
              </a:rPr>
              <a:t>9</a:t>
            </a:r>
            <a:r>
              <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Økonomi eventuelt tilskuddsordninger</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9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Grafikk 6">
            <a:extLst>
              <a:ext uri="{FF2B5EF4-FFF2-40B4-BE49-F238E27FC236}">
                <a16:creationId xmlns:a16="http://schemas.microsoft.com/office/drawing/2014/main" id="{F731F2A1-B055-E18B-B032-5A92F26F68EA}"/>
              </a:ext>
            </a:extLst>
          </p:cNvPr>
          <p:cNvPicPr>
            <a:picLocks noChangeAspect="1"/>
          </p:cNvPicPr>
          <p:nvPr/>
        </p:nvPicPr>
        <p:blipFill>
          <a:blip r:embed="rId3"/>
          <a:srcRect/>
          <a:stretch/>
        </p:blipFill>
        <p:spPr>
          <a:xfrm>
            <a:off x="11088000" y="6300000"/>
            <a:ext cx="597600" cy="162455"/>
          </a:xfrm>
          <a:prstGeom prst="rect">
            <a:avLst/>
          </a:prstGeom>
          <a:noFill/>
        </p:spPr>
      </p:pic>
    </p:spTree>
    <p:extLst>
      <p:ext uri="{BB962C8B-B14F-4D97-AF65-F5344CB8AC3E}">
        <p14:creationId xmlns:p14="http://schemas.microsoft.com/office/powerpoint/2010/main" val="109473499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A782-D064-CD09-E425-505A155A8B87}"/>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8469719F-DE31-1F11-564E-1283D896C5B9}"/>
              </a:ext>
            </a:extLst>
          </p:cNvPr>
          <p:cNvSpPr txBox="1">
            <a:spLocks/>
          </p:cNvSpPr>
          <p:nvPr/>
        </p:nvSpPr>
        <p:spPr>
          <a:xfrm>
            <a:off x="657225" y="1219200"/>
            <a:ext cx="10429875" cy="52959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b-NO"/>
          </a:p>
        </p:txBody>
      </p:sp>
      <p:sp>
        <p:nvSpPr>
          <p:cNvPr id="5" name="Tittel 2">
            <a:extLst>
              <a:ext uri="{FF2B5EF4-FFF2-40B4-BE49-F238E27FC236}">
                <a16:creationId xmlns:a16="http://schemas.microsoft.com/office/drawing/2014/main" id="{C56A87BB-B1B0-A55B-42CA-A285E7EBFE4C}"/>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a:t>Gebyrer 2026</a:t>
            </a:r>
            <a:endParaRPr lang="nb-NO" sz="3200">
              <a:latin typeface="+mn-lt"/>
            </a:endParaRPr>
          </a:p>
        </p:txBody>
      </p:sp>
      <p:sp>
        <p:nvSpPr>
          <p:cNvPr id="3" name="TekstSylinder 2">
            <a:extLst>
              <a:ext uri="{FF2B5EF4-FFF2-40B4-BE49-F238E27FC236}">
                <a16:creationId xmlns:a16="http://schemas.microsoft.com/office/drawing/2014/main" id="{7AED3476-C481-3137-BB5E-4F08CA7C073D}"/>
              </a:ext>
            </a:extLst>
          </p:cNvPr>
          <p:cNvSpPr txBox="1"/>
          <p:nvPr/>
        </p:nvSpPr>
        <p:spPr>
          <a:xfrm>
            <a:off x="997349" y="1915716"/>
            <a:ext cx="8886825" cy="3139321"/>
          </a:xfrm>
          <a:prstGeom prst="rect">
            <a:avLst/>
          </a:prstGeom>
          <a:noFill/>
        </p:spPr>
        <p:txBody>
          <a:bodyPr wrap="square">
            <a:spAutoFit/>
          </a:bodyPr>
          <a:lstStyle/>
          <a:p>
            <a:r>
              <a:rPr lang="nb-NO" b="1" u="sng"/>
              <a:t>Slamtømming årlig avgift:</a:t>
            </a:r>
          </a:p>
          <a:p>
            <a:r>
              <a:rPr lang="nb-NO"/>
              <a:t>Tømming av </a:t>
            </a:r>
            <a:r>
              <a:rPr lang="nb-NO" err="1"/>
              <a:t>septiktak</a:t>
            </a:r>
            <a:r>
              <a:rPr lang="nb-NO"/>
              <a:t> inntil 4 m3 : 		kr 2 285,-</a:t>
            </a:r>
          </a:p>
          <a:p>
            <a:r>
              <a:rPr lang="nb-NO"/>
              <a:t>Tømming av septiktank for hytter inntil 4 m3:	kr 1 143,-</a:t>
            </a:r>
          </a:p>
          <a:p>
            <a:endParaRPr lang="nb-NO"/>
          </a:p>
          <a:p>
            <a:r>
              <a:rPr lang="nb-NO" b="1" u="sng"/>
              <a:t>Kloakk årlig avgift:</a:t>
            </a:r>
          </a:p>
          <a:p>
            <a:r>
              <a:rPr lang="nb-NO"/>
              <a:t>Variabelt ledd opptil 100 m2 + fastledd:	kr 1647,- + kr 4102,- = kr 5749,-</a:t>
            </a:r>
          </a:p>
          <a:p>
            <a:r>
              <a:rPr lang="nb-NO"/>
              <a:t>Variabelt ledd 101 – 300 m2 + fastledd:	kr 4952,- + kr 4102,- = kr 9054,-</a:t>
            </a:r>
          </a:p>
          <a:p>
            <a:endParaRPr lang="nb-NO"/>
          </a:p>
          <a:p>
            <a:r>
              <a:rPr lang="nb-NO" b="1" u="sng"/>
              <a:t>Tilknytningsavgift:</a:t>
            </a:r>
          </a:p>
          <a:p>
            <a:r>
              <a:rPr lang="nb-NO"/>
              <a:t>Normal sats:				kr 20700,-</a:t>
            </a:r>
          </a:p>
          <a:p>
            <a:r>
              <a:rPr lang="nb-NO"/>
              <a:t>Redusert sats:				kr 13800,-</a:t>
            </a:r>
          </a:p>
        </p:txBody>
      </p:sp>
    </p:spTree>
    <p:extLst>
      <p:ext uri="{BB962C8B-B14F-4D97-AF65-F5344CB8AC3E}">
        <p14:creationId xmlns:p14="http://schemas.microsoft.com/office/powerpoint/2010/main" val="3723932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F1EE6-1EA7-6D48-9EA6-C13594A7178B}"/>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A856867B-0EBE-36CC-BD31-8571F1B8F797}"/>
              </a:ext>
            </a:extLst>
          </p:cNvPr>
          <p:cNvSpPr txBox="1">
            <a:spLocks/>
          </p:cNvSpPr>
          <p:nvPr/>
        </p:nvSpPr>
        <p:spPr>
          <a:xfrm>
            <a:off x="657225" y="1219200"/>
            <a:ext cx="10429875" cy="52959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b-NO"/>
          </a:p>
        </p:txBody>
      </p:sp>
      <p:sp>
        <p:nvSpPr>
          <p:cNvPr id="5" name="Tittel 2">
            <a:extLst>
              <a:ext uri="{FF2B5EF4-FFF2-40B4-BE49-F238E27FC236}">
                <a16:creationId xmlns:a16="http://schemas.microsoft.com/office/drawing/2014/main" id="{34B0A28E-A381-F77F-C478-87B741D406BF}"/>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a:t>Selvkostbudsjett</a:t>
            </a:r>
            <a:endParaRPr lang="nb-NO" sz="3200">
              <a:latin typeface="+mn-lt"/>
            </a:endParaRPr>
          </a:p>
        </p:txBody>
      </p:sp>
      <p:sp>
        <p:nvSpPr>
          <p:cNvPr id="4" name="TekstSylinder 3">
            <a:extLst>
              <a:ext uri="{FF2B5EF4-FFF2-40B4-BE49-F238E27FC236}">
                <a16:creationId xmlns:a16="http://schemas.microsoft.com/office/drawing/2014/main" id="{B952AF3E-DCB5-6C26-BC98-FD47C0886005}"/>
              </a:ext>
            </a:extLst>
          </p:cNvPr>
          <p:cNvSpPr txBox="1"/>
          <p:nvPr/>
        </p:nvSpPr>
        <p:spPr>
          <a:xfrm>
            <a:off x="1104900" y="1720840"/>
            <a:ext cx="9629775" cy="3416320"/>
          </a:xfrm>
          <a:prstGeom prst="rect">
            <a:avLst/>
          </a:prstGeom>
          <a:noFill/>
        </p:spPr>
        <p:txBody>
          <a:bodyPr wrap="square">
            <a:spAutoFit/>
          </a:bodyPr>
          <a:lstStyle/>
          <a:p>
            <a:r>
              <a:rPr lang="nb-NO" sz="1800" b="1"/>
              <a:t>Budsjett avløp er et selvkostbudsjett</a:t>
            </a:r>
          </a:p>
          <a:p>
            <a:endParaRPr lang="nb-NO" sz="1800"/>
          </a:p>
          <a:p>
            <a:r>
              <a:rPr lang="nb-NO" sz="1800"/>
              <a:t>Et selvkostbudsjett for avløp er en økonomisk plan som kommunen utarbeider for å sikre at gebyrinntektene fra abonnentene dekker, men ikke overstiger, de reelle kostnadene ved å drive avløpstjenesten.</a:t>
            </a:r>
          </a:p>
          <a:p>
            <a:r>
              <a:rPr lang="nb-NO" sz="1800"/>
              <a:t>Det vil si:</a:t>
            </a:r>
          </a:p>
          <a:p>
            <a:pPr marL="285750" indent="-285750">
              <a:buFont typeface="Wingdings" panose="05000000000000000000" pitchFamily="2" charset="2"/>
              <a:buChar char="§"/>
            </a:pPr>
            <a:r>
              <a:rPr lang="nb-NO" sz="1800"/>
              <a:t>Alle kostnader som foreligger skal betales av abonnentene i form av et fastledd og et variabelt ledd.</a:t>
            </a:r>
          </a:p>
          <a:p>
            <a:pPr marL="285750" indent="-285750">
              <a:buFont typeface="Wingdings" panose="05000000000000000000" pitchFamily="2" charset="2"/>
              <a:buChar char="§"/>
            </a:pPr>
            <a:r>
              <a:rPr lang="nb-NO" sz="1800"/>
              <a:t>Gebyret dekker kostnadene med avløp</a:t>
            </a:r>
          </a:p>
          <a:p>
            <a:pPr marL="285750" indent="-285750">
              <a:buFont typeface="Wingdings" panose="05000000000000000000" pitchFamily="2" charset="2"/>
              <a:buChar char="§"/>
            </a:pPr>
            <a:r>
              <a:rPr lang="nb-NO" sz="1800"/>
              <a:t>Det er rom for at kommunen bidrar med midler for å redusere gebyrene. Men dette er ikke vanlig i Norge, mye </a:t>
            </a:r>
            <a:r>
              <a:rPr lang="nb-NO" sz="1800" err="1"/>
              <a:t>pga</a:t>
            </a:r>
            <a:r>
              <a:rPr lang="nb-NO" sz="1800"/>
              <a:t> pressa kommuneøkonomi.</a:t>
            </a:r>
          </a:p>
          <a:p>
            <a:pPr marL="285750" indent="-285750">
              <a:buFont typeface="Wingdings" panose="05000000000000000000" pitchFamily="2" charset="2"/>
              <a:buChar char="§"/>
            </a:pPr>
            <a:r>
              <a:rPr lang="nb-NO" sz="1800"/>
              <a:t>Utgifter må bæres av eksisterende og nye abonnenter.</a:t>
            </a:r>
          </a:p>
        </p:txBody>
      </p:sp>
    </p:spTree>
    <p:extLst>
      <p:ext uri="{BB962C8B-B14F-4D97-AF65-F5344CB8AC3E}">
        <p14:creationId xmlns:p14="http://schemas.microsoft.com/office/powerpoint/2010/main" val="1342386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0A6F4-9E2F-D577-BD1D-3F5987087288}"/>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72AA8DB3-7675-9B88-8B04-2ACDB8097229}"/>
              </a:ext>
            </a:extLst>
          </p:cNvPr>
          <p:cNvSpPr txBox="1">
            <a:spLocks/>
          </p:cNvSpPr>
          <p:nvPr/>
        </p:nvSpPr>
        <p:spPr>
          <a:xfrm>
            <a:off x="657225" y="1219200"/>
            <a:ext cx="10429875" cy="52959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b-NO"/>
          </a:p>
        </p:txBody>
      </p:sp>
      <p:sp>
        <p:nvSpPr>
          <p:cNvPr id="5" name="Tittel 2">
            <a:extLst>
              <a:ext uri="{FF2B5EF4-FFF2-40B4-BE49-F238E27FC236}">
                <a16:creationId xmlns:a16="http://schemas.microsoft.com/office/drawing/2014/main" id="{0629402D-00CE-1F61-9601-F546BFBC80EB}"/>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a:t>Kostnader på avløpsgebyret</a:t>
            </a:r>
            <a:endParaRPr lang="nb-NO" sz="3200">
              <a:latin typeface="+mn-lt"/>
            </a:endParaRPr>
          </a:p>
        </p:txBody>
      </p:sp>
      <p:sp>
        <p:nvSpPr>
          <p:cNvPr id="3" name="TekstSylinder 2">
            <a:extLst>
              <a:ext uri="{FF2B5EF4-FFF2-40B4-BE49-F238E27FC236}">
                <a16:creationId xmlns:a16="http://schemas.microsoft.com/office/drawing/2014/main" id="{82FC1765-CA7D-E9C6-E0DE-3CE542FB29E5}"/>
              </a:ext>
            </a:extLst>
          </p:cNvPr>
          <p:cNvSpPr txBox="1"/>
          <p:nvPr/>
        </p:nvSpPr>
        <p:spPr>
          <a:xfrm>
            <a:off x="923925" y="1599842"/>
            <a:ext cx="8572500" cy="4247317"/>
          </a:xfrm>
          <a:prstGeom prst="rect">
            <a:avLst/>
          </a:prstGeom>
          <a:noFill/>
        </p:spPr>
        <p:txBody>
          <a:bodyPr wrap="square">
            <a:spAutoFit/>
          </a:bodyPr>
          <a:lstStyle/>
          <a:p>
            <a:r>
              <a:rPr lang="nb-NO" sz="1800" b="1"/>
              <a:t>Hvor mye påvirkes gebyret av utbygging av trykkavløp?</a:t>
            </a:r>
          </a:p>
          <a:p>
            <a:endParaRPr lang="nb-NO" sz="1800" b="1"/>
          </a:p>
          <a:p>
            <a:r>
              <a:rPr lang="nb-NO" sz="1800" b="1"/>
              <a:t>Veldig grovt anslag:</a:t>
            </a:r>
          </a:p>
          <a:p>
            <a:endParaRPr lang="nb-NO" sz="1800" b="1"/>
          </a:p>
          <a:p>
            <a:pPr marL="342900" indent="-342900">
              <a:buFont typeface="Wingdings" panose="05000000000000000000" pitchFamily="2" charset="2"/>
              <a:buChar char="ü"/>
            </a:pPr>
            <a:r>
              <a:rPr lang="nb-NO" sz="1800"/>
              <a:t>Investering på 6 </a:t>
            </a:r>
            <a:r>
              <a:rPr lang="nb-NO" sz="1800" err="1"/>
              <a:t>mill</a:t>
            </a:r>
            <a:r>
              <a:rPr lang="nb-NO" sz="1800"/>
              <a:t> MNOK.</a:t>
            </a:r>
          </a:p>
          <a:p>
            <a:pPr marL="342900" indent="-342900">
              <a:buFont typeface="Wingdings" panose="05000000000000000000" pitchFamily="2" charset="2"/>
              <a:buChar char="ü"/>
            </a:pPr>
            <a:r>
              <a:rPr lang="nb-NO" sz="1800"/>
              <a:t>Avskrivinger = 6 MNOK/40 år = kr 150 000 per år</a:t>
            </a:r>
          </a:p>
          <a:p>
            <a:pPr marL="342900" indent="-342900">
              <a:buFont typeface="Wingdings" panose="05000000000000000000" pitchFamily="2" charset="2"/>
              <a:buChar char="ü"/>
            </a:pPr>
            <a:r>
              <a:rPr lang="nb-NO" sz="1800"/>
              <a:t>Renter 4 % = kr 240 000 per år</a:t>
            </a:r>
          </a:p>
          <a:p>
            <a:pPr marL="342900" indent="-342900">
              <a:buFont typeface="Wingdings" panose="05000000000000000000" pitchFamily="2" charset="2"/>
              <a:buChar char="ü"/>
            </a:pPr>
            <a:r>
              <a:rPr lang="nb-NO" sz="1800"/>
              <a:t>Strøm: kr 10 000 per år</a:t>
            </a:r>
          </a:p>
          <a:p>
            <a:endParaRPr lang="nb-NO" sz="1800"/>
          </a:p>
          <a:p>
            <a:pPr marL="342900" indent="-342900">
              <a:buFont typeface="Wingdings" panose="05000000000000000000" pitchFamily="2" charset="2"/>
              <a:buChar char="ü"/>
            </a:pPr>
            <a:r>
              <a:rPr lang="nb-NO" sz="1800"/>
              <a:t>Totalt: kr 400 000 per år.</a:t>
            </a:r>
          </a:p>
          <a:p>
            <a:endParaRPr lang="nb-NO" sz="1800"/>
          </a:p>
          <a:p>
            <a:pPr marL="342900" indent="-342900">
              <a:buFont typeface="Wingdings" panose="05000000000000000000" pitchFamily="2" charset="2"/>
              <a:buChar char="ü"/>
            </a:pPr>
            <a:r>
              <a:rPr lang="nb-NO" sz="1800"/>
              <a:t>Eksisterende abonnenter </a:t>
            </a:r>
            <a:r>
              <a:rPr lang="nb-NO" sz="1800" err="1"/>
              <a:t>ca</a:t>
            </a:r>
            <a:r>
              <a:rPr lang="nb-NO" sz="1800"/>
              <a:t> 100 </a:t>
            </a:r>
            <a:r>
              <a:rPr lang="nb-NO" sz="1800" err="1"/>
              <a:t>stk</a:t>
            </a:r>
            <a:r>
              <a:rPr lang="nb-NO" sz="1800"/>
              <a:t> + ca. 50 nye abonnenter (for første strekk) = 150 abonnenter.</a:t>
            </a:r>
          </a:p>
          <a:p>
            <a:endParaRPr lang="nb-NO" sz="1800"/>
          </a:p>
          <a:p>
            <a:r>
              <a:rPr lang="nb-NO" sz="1800" b="1"/>
              <a:t>Økt gebyr per abonnent: 400 000 / 150 = </a:t>
            </a:r>
            <a:r>
              <a:rPr lang="nb-NO" sz="1800" b="1" err="1"/>
              <a:t>ca</a:t>
            </a:r>
            <a:r>
              <a:rPr lang="nb-NO" sz="1800" b="1"/>
              <a:t> kr 2700,- per år / kr 225,- pr </a:t>
            </a:r>
            <a:r>
              <a:rPr lang="nb-NO" sz="1800" b="1" err="1"/>
              <a:t>mnd</a:t>
            </a:r>
            <a:endParaRPr lang="nb-NO" sz="1800" b="1"/>
          </a:p>
        </p:txBody>
      </p:sp>
    </p:spTree>
    <p:extLst>
      <p:ext uri="{BB962C8B-B14F-4D97-AF65-F5344CB8AC3E}">
        <p14:creationId xmlns:p14="http://schemas.microsoft.com/office/powerpoint/2010/main" val="2165877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F270-DB5F-B3C9-9752-0673C3442DDC}"/>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4AE6F187-6A80-59AF-8141-594087A3F6FE}"/>
              </a:ext>
            </a:extLst>
          </p:cNvPr>
          <p:cNvSpPr txBox="1">
            <a:spLocks/>
          </p:cNvSpPr>
          <p:nvPr/>
        </p:nvSpPr>
        <p:spPr>
          <a:xfrm>
            <a:off x="657225" y="1219200"/>
            <a:ext cx="10429875" cy="5295900"/>
          </a:xfrm>
          <a:prstGeom prst="rect">
            <a:avLst/>
          </a:prstGeom>
        </p:spPr>
        <p:txBody>
          <a:bodyPr>
            <a:normAutofit/>
          </a:bodyPr>
          <a:lstStyle>
            <a:lvl1pPr marL="288000" indent="-288000" algn="l" defTabSz="914400" rtl="0" eaLnBrk="1" latinLnBrk="0" hangingPunct="1">
              <a:lnSpc>
                <a:spcPct val="100000"/>
              </a:lnSpc>
              <a:spcBef>
                <a:spcPts val="0"/>
              </a:spcBef>
              <a:spcAft>
                <a:spcPts val="200"/>
              </a:spcAft>
              <a:buClr>
                <a:schemeClr val="tx2">
                  <a:lumMod val="75000"/>
                  <a:lumOff val="25000"/>
                </a:schemeClr>
              </a:buClr>
              <a:buSzPct val="120000"/>
              <a:buFont typeface="System Font Regular"/>
              <a:buChar char="●"/>
              <a:defRPr sz="2000" b="0" i="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buClr>
                <a:schemeClr val="tx2">
                  <a:lumMod val="75000"/>
                  <a:lumOff val="25000"/>
                </a:schemeClr>
              </a:buClr>
              <a:buFont typeface="Courier New" panose="02070309020205020404" pitchFamily="49" charset="0"/>
              <a:buChar char="o"/>
              <a:defRPr sz="1900" b="0" i="0" kern="1200" baseline="0">
                <a:solidFill>
                  <a:schemeClr val="tx1"/>
                </a:solidFill>
                <a:latin typeface="Arial" panose="020B0604020202020204" pitchFamily="34" charset="0"/>
                <a:ea typeface="+mn-ea"/>
                <a:cs typeface="Arial" panose="020B0604020202020204" pitchFamily="34" charset="0"/>
              </a:defRPr>
            </a:lvl2pPr>
            <a:lvl3pPr marL="828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4pPr>
            <a:lvl5pPr marL="1332000" indent="-252000" algn="l" defTabSz="914400" rtl="0" eaLnBrk="1" latinLnBrk="0" hangingPunct="1">
              <a:lnSpc>
                <a:spcPct val="100000"/>
              </a:lnSpc>
              <a:spcBef>
                <a:spcPts val="0"/>
              </a:spcBef>
              <a:buClr>
                <a:schemeClr val="tx2">
                  <a:lumMod val="75000"/>
                  <a:lumOff val="25000"/>
                </a:schemeClr>
              </a:buClr>
              <a:buSzPct val="80000"/>
              <a:buFont typeface="Arial" panose="020B0604020202020204" pitchFamily="34" charset="0"/>
              <a:buChar char="•"/>
              <a:defRPr sz="19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b-NO"/>
          </a:p>
        </p:txBody>
      </p:sp>
      <p:sp>
        <p:nvSpPr>
          <p:cNvPr id="5" name="Tittel 2">
            <a:extLst>
              <a:ext uri="{FF2B5EF4-FFF2-40B4-BE49-F238E27FC236}">
                <a16:creationId xmlns:a16="http://schemas.microsoft.com/office/drawing/2014/main" id="{E729DCAF-2EF3-5731-053B-C1EE194957D9}"/>
              </a:ext>
            </a:extLst>
          </p:cNvPr>
          <p:cNvSpPr txBox="1">
            <a:spLocks/>
          </p:cNvSpPr>
          <p:nvPr/>
        </p:nvSpPr>
        <p:spPr>
          <a:xfrm>
            <a:off x="997349" y="543015"/>
            <a:ext cx="8798026" cy="396000"/>
          </a:xfrm>
          <a:prstGeom prst="rect">
            <a:avLst/>
          </a:prstGeom>
        </p:spPr>
        <p:txBody>
          <a:bodyPr>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sz="3200"/>
              <a:t>Tilskuddsordninger</a:t>
            </a:r>
            <a:endParaRPr lang="nb-NO" sz="3200">
              <a:latin typeface="+mn-lt"/>
            </a:endParaRPr>
          </a:p>
        </p:txBody>
      </p:sp>
      <p:sp>
        <p:nvSpPr>
          <p:cNvPr id="2" name="TekstSylinder 1">
            <a:extLst>
              <a:ext uri="{FF2B5EF4-FFF2-40B4-BE49-F238E27FC236}">
                <a16:creationId xmlns:a16="http://schemas.microsoft.com/office/drawing/2014/main" id="{90F7DEFE-F649-D65C-E5D3-F61093362D61}"/>
              </a:ext>
            </a:extLst>
          </p:cNvPr>
          <p:cNvSpPr txBox="1"/>
          <p:nvPr/>
        </p:nvSpPr>
        <p:spPr>
          <a:xfrm>
            <a:off x="1104900" y="1743075"/>
            <a:ext cx="8690475" cy="3286125"/>
          </a:xfrm>
          <a:prstGeom prst="rect">
            <a:avLst/>
          </a:prstGeom>
          <a:noFill/>
        </p:spPr>
        <p:txBody>
          <a:bodyPr wrap="square" lIns="0" tIns="0" rIns="0" bIns="0" rtlCol="0">
            <a:noAutofit/>
          </a:bodyPr>
          <a:lstStyle/>
          <a:p>
            <a:pPr algn="l"/>
            <a:r>
              <a:rPr lang="nb-NO" sz="2000">
                <a:latin typeface="Arial" panose="020B0604020202020204" pitchFamily="34" charset="0"/>
                <a:cs typeface="Arial" panose="020B0604020202020204" pitchFamily="34" charset="0"/>
              </a:rPr>
              <a:t>Det er mulig å etablere tilskuddsordninger for kostnader den enkelte får med etablering av godkjent avløpsanlegg. Det er opp til kommunestyre å vedta eventuelle tilskuddsordninger.</a:t>
            </a:r>
          </a:p>
          <a:p>
            <a:pPr algn="l"/>
            <a:endParaRPr lang="nb-NO" sz="2000">
              <a:latin typeface="Arial" panose="020B0604020202020204" pitchFamily="34" charset="0"/>
              <a:cs typeface="Arial" panose="020B0604020202020204" pitchFamily="34" charset="0"/>
            </a:endParaRPr>
          </a:p>
          <a:p>
            <a:pPr algn="l"/>
            <a:endParaRPr lang="nb-NO" sz="2000">
              <a:latin typeface="Arial" panose="020B0604020202020204" pitchFamily="34" charset="0"/>
              <a:cs typeface="Arial" panose="020B0604020202020204" pitchFamily="34" charset="0"/>
            </a:endParaRPr>
          </a:p>
          <a:p>
            <a:pPr algn="l"/>
            <a:r>
              <a:rPr lang="nb-NO" sz="2000">
                <a:latin typeface="Arial" panose="020B0604020202020204" pitchFamily="34" charset="0"/>
                <a:cs typeface="Arial" panose="020B0604020202020204" pitchFamily="34" charset="0"/>
              </a:rPr>
              <a:t>Eksempler fra andre kommuner:</a:t>
            </a:r>
          </a:p>
          <a:p>
            <a:pPr algn="l"/>
            <a:endParaRPr lang="nb-NO"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54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1D6705-E11C-BDE9-9775-B97664A0FE9A}"/>
              </a:ext>
            </a:extLst>
          </p:cNvPr>
          <p:cNvPicPr>
            <a:picLocks noChangeAspect="1"/>
          </p:cNvPicPr>
          <p:nvPr/>
        </p:nvPicPr>
        <p:blipFill>
          <a:blip r:embed="rId2"/>
          <a:srcRect t="3713" b="14171"/>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3027126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4218-8AB8-3A73-ED4D-5818D3410F95}"/>
            </a:ext>
          </a:extLst>
        </p:cNvPr>
        <p:cNvGrpSpPr/>
        <p:nvPr/>
      </p:nvGrpSpPr>
      <p:grpSpPr>
        <a:xfrm>
          <a:off x="0" y="0"/>
          <a:ext cx="0" cy="0"/>
          <a:chOff x="0" y="0"/>
          <a:chExt cx="0" cy="0"/>
        </a:xfrm>
      </p:grpSpPr>
      <p:sp>
        <p:nvSpPr>
          <p:cNvPr id="7" name="Tittel 6">
            <a:extLst>
              <a:ext uri="{FF2B5EF4-FFF2-40B4-BE49-F238E27FC236}">
                <a16:creationId xmlns:a16="http://schemas.microsoft.com/office/drawing/2014/main" id="{90F26E5C-3B99-6623-4F29-ECBF89CCCC41}"/>
              </a:ext>
            </a:extLst>
          </p:cNvPr>
          <p:cNvSpPr>
            <a:spLocks noGrp="1"/>
          </p:cNvSpPr>
          <p:nvPr>
            <p:ph type="title"/>
          </p:nvPr>
        </p:nvSpPr>
        <p:spPr/>
        <p:txBody>
          <a:bodyPr/>
          <a:lstStyle/>
          <a:p>
            <a:r>
              <a:rPr lang="nb-NO"/>
              <a:t>Eksempler tilskuddsordninger andre kommuner </a:t>
            </a:r>
          </a:p>
        </p:txBody>
      </p:sp>
      <p:sp>
        <p:nvSpPr>
          <p:cNvPr id="8" name="Plassholder for tekst 7">
            <a:extLst>
              <a:ext uri="{FF2B5EF4-FFF2-40B4-BE49-F238E27FC236}">
                <a16:creationId xmlns:a16="http://schemas.microsoft.com/office/drawing/2014/main" id="{14647EBF-E5FE-4E1A-11A3-D6C5778E6630}"/>
              </a:ext>
            </a:extLst>
          </p:cNvPr>
          <p:cNvSpPr>
            <a:spLocks noGrp="1"/>
          </p:cNvSpPr>
          <p:nvPr>
            <p:ph type="body" sz="quarter" idx="11"/>
          </p:nvPr>
        </p:nvSpPr>
        <p:spPr>
          <a:xfrm>
            <a:off x="819150" y="2479950"/>
            <a:ext cx="3200400" cy="3096000"/>
          </a:xfrm>
        </p:spPr>
        <p:txBody>
          <a:bodyPr/>
          <a:lstStyle/>
          <a:p>
            <a:pPr marL="0" indent="0">
              <a:buNone/>
            </a:pPr>
            <a:r>
              <a:rPr lang="nb-NO" sz="1200"/>
              <a:t>Tilskudd til tilknytning til offentlige avløpsledninger er en prosentsats av faktiske utgifter (opp til et maksimum tilskuddsbeløp per enhet). Disse satsene blir vedtatt årlig forutsatt at det blir satt av midler til dette i handlings- og økonomiplanen.  </a:t>
            </a:r>
          </a:p>
          <a:p>
            <a:pPr marL="0" indent="0">
              <a:buNone/>
            </a:pPr>
            <a:r>
              <a:rPr lang="nb-NO" sz="1200"/>
              <a:t>For 2026 gjelder følgende satser: </a:t>
            </a:r>
            <a:br>
              <a:rPr lang="nb-NO" sz="1200"/>
            </a:br>
            <a:br>
              <a:rPr lang="nb-NO" sz="1200"/>
            </a:br>
            <a:endParaRPr lang="nb-NO" sz="1200"/>
          </a:p>
          <a:p>
            <a:r>
              <a:rPr lang="nb-NO" sz="1200"/>
              <a:t>25 prosent av faktiske utgifter begrenset til maksimum tilskuddsbeløp per enhet.</a:t>
            </a:r>
          </a:p>
          <a:p>
            <a:r>
              <a:rPr lang="nb-NO" sz="1200"/>
              <a:t>Maksimum tilskuddsbeløp per enhet: 43 056 kroner. </a:t>
            </a:r>
          </a:p>
          <a:p>
            <a:pPr marL="0" indent="0">
              <a:buNone/>
            </a:pPr>
            <a:br>
              <a:rPr lang="nb-NO" sz="1200" b="1"/>
            </a:br>
            <a:r>
              <a:rPr lang="nb-NO" sz="1200" b="1"/>
              <a:t>Tilskudd gis ved frivillig tilknytning eller etter pålegg fra kommunen</a:t>
            </a:r>
            <a:endParaRPr lang="nb-NO" sz="1200"/>
          </a:p>
          <a:p>
            <a:pPr marL="0" indent="0">
              <a:buNone/>
            </a:pPr>
            <a:endParaRPr lang="nb-NO"/>
          </a:p>
        </p:txBody>
      </p:sp>
      <p:sp>
        <p:nvSpPr>
          <p:cNvPr id="9" name="Plassholder for tekst 8">
            <a:extLst>
              <a:ext uri="{FF2B5EF4-FFF2-40B4-BE49-F238E27FC236}">
                <a16:creationId xmlns:a16="http://schemas.microsoft.com/office/drawing/2014/main" id="{8852BBB1-AD26-1420-76D0-E7FE018EB48F}"/>
              </a:ext>
            </a:extLst>
          </p:cNvPr>
          <p:cNvSpPr>
            <a:spLocks noGrp="1"/>
          </p:cNvSpPr>
          <p:nvPr>
            <p:ph type="body" sz="quarter" idx="12"/>
          </p:nvPr>
        </p:nvSpPr>
        <p:spPr/>
        <p:txBody>
          <a:bodyPr/>
          <a:lstStyle/>
          <a:p>
            <a:r>
              <a:rPr lang="nb-NO"/>
              <a:t>Sandnes kommune</a:t>
            </a:r>
          </a:p>
        </p:txBody>
      </p:sp>
      <p:sp>
        <p:nvSpPr>
          <p:cNvPr id="10" name="Plassholder for tekst 9">
            <a:extLst>
              <a:ext uri="{FF2B5EF4-FFF2-40B4-BE49-F238E27FC236}">
                <a16:creationId xmlns:a16="http://schemas.microsoft.com/office/drawing/2014/main" id="{4C6A49A4-2419-F37B-B0B2-A29BCC800971}"/>
              </a:ext>
            </a:extLst>
          </p:cNvPr>
          <p:cNvSpPr>
            <a:spLocks noGrp="1"/>
          </p:cNvSpPr>
          <p:nvPr>
            <p:ph type="body" sz="quarter" idx="13"/>
          </p:nvPr>
        </p:nvSpPr>
        <p:spPr>
          <a:xfrm>
            <a:off x="4514850" y="2362200"/>
            <a:ext cx="3200400" cy="3613800"/>
          </a:xfrm>
        </p:spPr>
        <p:txBody>
          <a:bodyPr/>
          <a:lstStyle/>
          <a:p>
            <a:pPr marL="0" indent="0">
              <a:buNone/>
            </a:pPr>
            <a:r>
              <a:rPr lang="nb-NO" sz="1200"/>
              <a:t>Avløpsanlegg som koster inntil kr 117 000,- er ikke </a:t>
            </a:r>
            <a:r>
              <a:rPr lang="nb-NO" sz="1200" err="1"/>
              <a:t>tilskuddsberettiget</a:t>
            </a:r>
            <a:r>
              <a:rPr lang="nb-NO" sz="1200"/>
              <a:t>. </a:t>
            </a:r>
          </a:p>
          <a:p>
            <a:pPr marL="0" indent="0">
              <a:buNone/>
            </a:pPr>
            <a:r>
              <a:rPr lang="nb-NO" sz="1200"/>
              <a:t>For avløpsanlegg der kostnaden ligger over kr 117 000,- gis 30% tilskudd opp til anleggskostnad på kr 270 000,- </a:t>
            </a:r>
          </a:p>
        </p:txBody>
      </p:sp>
      <p:sp>
        <p:nvSpPr>
          <p:cNvPr id="11" name="Plassholder for tekst 10">
            <a:extLst>
              <a:ext uri="{FF2B5EF4-FFF2-40B4-BE49-F238E27FC236}">
                <a16:creationId xmlns:a16="http://schemas.microsoft.com/office/drawing/2014/main" id="{9FF72C46-4D47-6406-FF9A-0073C7DD295E}"/>
              </a:ext>
            </a:extLst>
          </p:cNvPr>
          <p:cNvSpPr>
            <a:spLocks noGrp="1"/>
          </p:cNvSpPr>
          <p:nvPr>
            <p:ph type="body" sz="quarter" idx="14"/>
          </p:nvPr>
        </p:nvSpPr>
        <p:spPr/>
        <p:txBody>
          <a:bodyPr/>
          <a:lstStyle/>
          <a:p>
            <a:r>
              <a:rPr lang="nb-NO"/>
              <a:t>Stavanger kommune</a:t>
            </a:r>
          </a:p>
        </p:txBody>
      </p:sp>
      <p:sp>
        <p:nvSpPr>
          <p:cNvPr id="12" name="Plassholder for tekst 11">
            <a:extLst>
              <a:ext uri="{FF2B5EF4-FFF2-40B4-BE49-F238E27FC236}">
                <a16:creationId xmlns:a16="http://schemas.microsoft.com/office/drawing/2014/main" id="{9335248C-927C-29DC-6BB2-6D1A24D2A08A}"/>
              </a:ext>
            </a:extLst>
          </p:cNvPr>
          <p:cNvSpPr>
            <a:spLocks noGrp="1"/>
          </p:cNvSpPr>
          <p:nvPr>
            <p:ph type="body" sz="quarter" idx="15"/>
          </p:nvPr>
        </p:nvSpPr>
        <p:spPr>
          <a:xfrm>
            <a:off x="8210550" y="2571750"/>
            <a:ext cx="3093450" cy="3404250"/>
          </a:xfrm>
        </p:spPr>
        <p:txBody>
          <a:bodyPr/>
          <a:lstStyle/>
          <a:p>
            <a:pPr marL="0" indent="0">
              <a:buNone/>
            </a:pPr>
            <a:r>
              <a:rPr lang="nb-NO" sz="1200"/>
              <a:t>Tønsberg kommune har en tilskuddsordning ved omlegging av privat avløpsanlegg.</a:t>
            </a:r>
          </a:p>
          <a:p>
            <a:pPr marL="0" indent="0">
              <a:buNone/>
            </a:pPr>
            <a:endParaRPr lang="nb-NO" sz="1200"/>
          </a:p>
          <a:p>
            <a:pPr marL="0" indent="0">
              <a:buNone/>
            </a:pPr>
            <a:r>
              <a:rPr lang="nb-NO" sz="1200"/>
              <a:t>Denne gjelder for de eiendommene som er eller blir tilknyttet kommunalt avløp, når det er gitt pålegg fra kommunen.</a:t>
            </a:r>
          </a:p>
          <a:p>
            <a:pPr marL="0" indent="0">
              <a:buNone/>
            </a:pPr>
            <a:endParaRPr lang="nb-NO"/>
          </a:p>
        </p:txBody>
      </p:sp>
      <p:sp>
        <p:nvSpPr>
          <p:cNvPr id="13" name="Plassholder for tekst 12">
            <a:extLst>
              <a:ext uri="{FF2B5EF4-FFF2-40B4-BE49-F238E27FC236}">
                <a16:creationId xmlns:a16="http://schemas.microsoft.com/office/drawing/2014/main" id="{A8CF347F-EE4A-126E-6BC7-61FADE2EFB9E}"/>
              </a:ext>
            </a:extLst>
          </p:cNvPr>
          <p:cNvSpPr>
            <a:spLocks noGrp="1"/>
          </p:cNvSpPr>
          <p:nvPr>
            <p:ph type="body" sz="quarter" idx="16"/>
          </p:nvPr>
        </p:nvSpPr>
        <p:spPr/>
        <p:txBody>
          <a:bodyPr/>
          <a:lstStyle/>
          <a:p>
            <a:r>
              <a:rPr lang="nb-NO"/>
              <a:t>Tønsberg kommune</a:t>
            </a:r>
          </a:p>
        </p:txBody>
      </p:sp>
      <p:pic>
        <p:nvPicPr>
          <p:cNvPr id="5" name="Bilde 4">
            <a:extLst>
              <a:ext uri="{FF2B5EF4-FFF2-40B4-BE49-F238E27FC236}">
                <a16:creationId xmlns:a16="http://schemas.microsoft.com/office/drawing/2014/main" id="{C5DAE4B4-0BFE-D074-CF22-FBC257643CC4}"/>
              </a:ext>
            </a:extLst>
          </p:cNvPr>
          <p:cNvPicPr>
            <a:picLocks noChangeAspect="1"/>
          </p:cNvPicPr>
          <p:nvPr/>
        </p:nvPicPr>
        <p:blipFill>
          <a:blip r:embed="rId2"/>
          <a:stretch>
            <a:fillRect/>
          </a:stretch>
        </p:blipFill>
        <p:spPr>
          <a:xfrm>
            <a:off x="4514850" y="4312277"/>
            <a:ext cx="3200400" cy="581106"/>
          </a:xfrm>
          <a:prstGeom prst="rect">
            <a:avLst/>
          </a:prstGeom>
        </p:spPr>
      </p:pic>
    </p:spTree>
    <p:extLst>
      <p:ext uri="{BB962C8B-B14F-4D97-AF65-F5344CB8AC3E}">
        <p14:creationId xmlns:p14="http://schemas.microsoft.com/office/powerpoint/2010/main" val="1369884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79234-4263-957C-CC1E-CCFB854446B8}"/>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41413854-C516-7C9F-9143-DB48582667F3}"/>
              </a:ext>
            </a:extLst>
          </p:cNvPr>
          <p:cNvSpPr txBox="1"/>
          <p:nvPr/>
        </p:nvSpPr>
        <p:spPr>
          <a:xfrm>
            <a:off x="1114425" y="895350"/>
            <a:ext cx="3695700" cy="828675"/>
          </a:xfrm>
          <a:prstGeom prst="rect">
            <a:avLst/>
          </a:prstGeom>
          <a:noFill/>
        </p:spPr>
        <p:txBody>
          <a:bodyPr wrap="square" lIns="0" tIns="0" rIns="0" bIns="0" rtlCol="0">
            <a:noAutofit/>
          </a:bodyPr>
          <a:lstStyle/>
          <a:p>
            <a:pPr algn="l"/>
            <a:r>
              <a:rPr lang="nb-NO" sz="2000">
                <a:latin typeface="Arial" panose="020B0604020202020204" pitchFamily="34" charset="0"/>
                <a:cs typeface="Arial" panose="020B0604020202020204" pitchFamily="34" charset="0"/>
              </a:rPr>
              <a:t>Takk for meg..</a:t>
            </a:r>
          </a:p>
        </p:txBody>
      </p:sp>
    </p:spTree>
    <p:extLst>
      <p:ext uri="{BB962C8B-B14F-4D97-AF65-F5344CB8AC3E}">
        <p14:creationId xmlns:p14="http://schemas.microsoft.com/office/powerpoint/2010/main" val="342320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6C7DEA3-4B46-E936-E6D0-16874302090C}"/>
              </a:ext>
            </a:extLst>
          </p:cNvPr>
          <p:cNvPicPr>
            <a:picLocks noChangeAspect="1"/>
          </p:cNvPicPr>
          <p:nvPr/>
        </p:nvPicPr>
        <p:blipFill>
          <a:blip r:embed="rId2"/>
          <a:stretch>
            <a:fillRect/>
          </a:stretch>
        </p:blipFill>
        <p:spPr>
          <a:xfrm>
            <a:off x="2081274" y="68263"/>
            <a:ext cx="7507893" cy="6682024"/>
          </a:xfrm>
          <a:prstGeom prst="rect">
            <a:avLst/>
          </a:prstGeom>
          <a:noFill/>
        </p:spPr>
      </p:pic>
      <p:sp>
        <p:nvSpPr>
          <p:cNvPr id="4" name="TekstSylinder 3">
            <a:extLst>
              <a:ext uri="{FF2B5EF4-FFF2-40B4-BE49-F238E27FC236}">
                <a16:creationId xmlns:a16="http://schemas.microsoft.com/office/drawing/2014/main" id="{B6433716-CD46-5900-AAC1-A2A6116492D3}"/>
              </a:ext>
            </a:extLst>
          </p:cNvPr>
          <p:cNvSpPr txBox="1"/>
          <p:nvPr/>
        </p:nvSpPr>
        <p:spPr>
          <a:xfrm>
            <a:off x="272661" y="692424"/>
            <a:ext cx="2211355" cy="707886"/>
          </a:xfrm>
          <a:prstGeom prst="rect">
            <a:avLst/>
          </a:prstGeom>
          <a:noFill/>
        </p:spPr>
        <p:txBody>
          <a:bodyPr wrap="square" rtlCol="0">
            <a:spAutoFit/>
          </a:bodyPr>
          <a:lstStyle/>
          <a:p>
            <a:r>
              <a:rPr lang="nb-NO" sz="2000"/>
              <a:t>Septiktanker Ydstebøhavn</a:t>
            </a:r>
          </a:p>
        </p:txBody>
      </p:sp>
    </p:spTree>
    <p:extLst>
      <p:ext uri="{BB962C8B-B14F-4D97-AF65-F5344CB8AC3E}">
        <p14:creationId xmlns:p14="http://schemas.microsoft.com/office/powerpoint/2010/main" val="15833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E29B259B-5A26-F7D0-FA0D-998DD4590F7D}"/>
              </a:ext>
            </a:extLst>
          </p:cNvPr>
          <p:cNvPicPr>
            <a:picLocks noChangeAspect="1"/>
          </p:cNvPicPr>
          <p:nvPr/>
        </p:nvPicPr>
        <p:blipFill>
          <a:blip r:embed="rId2"/>
          <a:stretch>
            <a:fillRect/>
          </a:stretch>
        </p:blipFill>
        <p:spPr>
          <a:xfrm>
            <a:off x="2817725" y="0"/>
            <a:ext cx="6556549" cy="6858000"/>
          </a:xfrm>
          <a:prstGeom prst="rect">
            <a:avLst/>
          </a:prstGeom>
        </p:spPr>
      </p:pic>
      <p:sp>
        <p:nvSpPr>
          <p:cNvPr id="4" name="TekstSylinder 3">
            <a:extLst>
              <a:ext uri="{FF2B5EF4-FFF2-40B4-BE49-F238E27FC236}">
                <a16:creationId xmlns:a16="http://schemas.microsoft.com/office/drawing/2014/main" id="{22932518-D7BC-040B-659D-5798FA8415A6}"/>
              </a:ext>
            </a:extLst>
          </p:cNvPr>
          <p:cNvSpPr txBox="1"/>
          <p:nvPr/>
        </p:nvSpPr>
        <p:spPr>
          <a:xfrm>
            <a:off x="475861" y="681135"/>
            <a:ext cx="2211355" cy="707886"/>
          </a:xfrm>
          <a:prstGeom prst="rect">
            <a:avLst/>
          </a:prstGeom>
          <a:noFill/>
        </p:spPr>
        <p:txBody>
          <a:bodyPr wrap="square" rtlCol="0">
            <a:spAutoFit/>
          </a:bodyPr>
          <a:lstStyle/>
          <a:p>
            <a:r>
              <a:rPr lang="nb-NO" sz="2000"/>
              <a:t>Septiktanker </a:t>
            </a:r>
            <a:r>
              <a:rPr lang="nb-NO" sz="2000" err="1"/>
              <a:t>Leiasundet</a:t>
            </a:r>
            <a:endParaRPr lang="nb-NO" sz="2000"/>
          </a:p>
        </p:txBody>
      </p:sp>
    </p:spTree>
    <p:extLst>
      <p:ext uri="{BB962C8B-B14F-4D97-AF65-F5344CB8AC3E}">
        <p14:creationId xmlns:p14="http://schemas.microsoft.com/office/powerpoint/2010/main" val="83645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4B01-1E89-77F1-8375-134FC2758DCF}"/>
              </a:ext>
            </a:extLst>
          </p:cNvPr>
          <p:cNvSpPr txBox="1">
            <a:spLocks/>
          </p:cNvSpPr>
          <p:nvPr/>
        </p:nvSpPr>
        <p:spPr>
          <a:xfrm>
            <a:off x="698399" y="575999"/>
            <a:ext cx="10817326" cy="5577151"/>
          </a:xfrm>
          <a:prstGeom prst="rect">
            <a:avLst/>
          </a:prstGeom>
        </p:spPr>
        <p:txBody>
          <a:bodyPr>
            <a:normAutofit fontScale="25000" lnSpcReduction="20000"/>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pPr marL="571500" indent="-571500">
              <a:lnSpc>
                <a:spcPct val="120000"/>
              </a:lnSpc>
              <a:buFont typeface="Wingdings" panose="05000000000000000000" pitchFamily="2" charset="2"/>
              <a:buChar char="q"/>
            </a:pPr>
            <a:r>
              <a:rPr lang="en-US" sz="8000" b="1" err="1">
                <a:latin typeface="+mn-lt"/>
              </a:rPr>
              <a:t>Eksisterende</a:t>
            </a:r>
            <a:r>
              <a:rPr lang="en-US" sz="8000" b="1">
                <a:latin typeface="+mn-lt"/>
              </a:rPr>
              <a:t> </a:t>
            </a:r>
            <a:r>
              <a:rPr lang="en-US" sz="8000" b="1" err="1">
                <a:latin typeface="+mn-lt"/>
              </a:rPr>
              <a:t>situasjon</a:t>
            </a:r>
            <a:r>
              <a:rPr lang="en-US" sz="8000" b="1">
                <a:latin typeface="+mn-lt"/>
              </a:rPr>
              <a:t> </a:t>
            </a:r>
            <a:r>
              <a:rPr lang="en-US" sz="8000" b="1" err="1">
                <a:latin typeface="+mn-lt"/>
              </a:rPr>
              <a:t>i</a:t>
            </a:r>
            <a:r>
              <a:rPr lang="en-US" sz="8000" b="1">
                <a:latin typeface="+mn-lt"/>
              </a:rPr>
              <a:t> </a:t>
            </a:r>
            <a:r>
              <a:rPr lang="en-US" sz="8000" b="1" err="1">
                <a:latin typeface="+mn-lt"/>
              </a:rPr>
              <a:t>og</a:t>
            </a:r>
            <a:r>
              <a:rPr lang="en-US" sz="8000" b="1">
                <a:latin typeface="+mn-lt"/>
              </a:rPr>
              <a:t> </a:t>
            </a:r>
            <a:r>
              <a:rPr lang="en-US" sz="8000" b="1" err="1">
                <a:latin typeface="+mn-lt"/>
              </a:rPr>
              <a:t>rundt</a:t>
            </a:r>
            <a:r>
              <a:rPr lang="en-US" sz="8000" b="1">
                <a:latin typeface="+mn-lt"/>
              </a:rPr>
              <a:t> </a:t>
            </a:r>
            <a:r>
              <a:rPr lang="en-US" sz="8000" b="1" err="1">
                <a:latin typeface="+mn-lt"/>
              </a:rPr>
              <a:t>Ydstebøhavn</a:t>
            </a:r>
            <a:endParaRPr lang="en-US" sz="8000" b="1">
              <a:latin typeface="+mn-lt"/>
            </a:endParaRPr>
          </a:p>
          <a:p>
            <a:pPr marL="571500" indent="-571500">
              <a:lnSpc>
                <a:spcPct val="120000"/>
              </a:lnSpc>
              <a:buFont typeface="Wingdings" panose="05000000000000000000" pitchFamily="2" charset="2"/>
              <a:buChar char="q"/>
            </a:pPr>
            <a:endParaRPr lang="en-US" sz="8000">
              <a:latin typeface="+mn-lt"/>
            </a:endParaRPr>
          </a:p>
          <a:p>
            <a:pPr marL="571500" indent="-571500">
              <a:lnSpc>
                <a:spcPct val="120000"/>
              </a:lnSpc>
              <a:buFont typeface="Wingdings" panose="05000000000000000000" pitchFamily="2" charset="2"/>
              <a:buChar char="q"/>
            </a:pPr>
            <a:endParaRPr lang="en-US" sz="8000">
              <a:latin typeface="+mn-lt"/>
            </a:endParaRPr>
          </a:p>
          <a:p>
            <a:pPr marL="571500" indent="-571500">
              <a:lnSpc>
                <a:spcPct val="120000"/>
              </a:lnSpc>
              <a:buFont typeface="Wingdings" panose="05000000000000000000" pitchFamily="2" charset="2"/>
              <a:buChar char="§"/>
            </a:pPr>
            <a:r>
              <a:rPr lang="en-US" sz="8000" err="1">
                <a:latin typeface="+mn-lt"/>
              </a:rPr>
              <a:t>Nærmere</a:t>
            </a:r>
            <a:r>
              <a:rPr lang="en-US" sz="8000">
                <a:latin typeface="+mn-lt"/>
              </a:rPr>
              <a:t> 100 </a:t>
            </a:r>
            <a:r>
              <a:rPr lang="en-US" sz="8000" err="1">
                <a:latin typeface="+mn-lt"/>
              </a:rPr>
              <a:t>septiktanker</a:t>
            </a:r>
            <a:r>
              <a:rPr lang="en-US" sz="8000">
                <a:latin typeface="+mn-lt"/>
              </a:rPr>
              <a:t> </a:t>
            </a:r>
            <a:r>
              <a:rPr lang="en-US" sz="8000" err="1">
                <a:latin typeface="+mn-lt"/>
              </a:rPr>
              <a:t>Ydstebøhavn</a:t>
            </a:r>
            <a:r>
              <a:rPr lang="en-US" sz="8000">
                <a:latin typeface="+mn-lt"/>
              </a:rPr>
              <a:t>. </a:t>
            </a:r>
            <a:r>
              <a:rPr lang="en-US" sz="8000" err="1">
                <a:latin typeface="+mn-lt"/>
              </a:rPr>
              <a:t>Septiktanker</a:t>
            </a:r>
            <a:r>
              <a:rPr lang="en-US" sz="8000">
                <a:latin typeface="+mn-lt"/>
              </a:rPr>
              <a:t> holder </a:t>
            </a:r>
            <a:r>
              <a:rPr lang="en-US" sz="8000" err="1">
                <a:latin typeface="+mn-lt"/>
              </a:rPr>
              <a:t>tilbake</a:t>
            </a:r>
            <a:r>
              <a:rPr lang="en-US" sz="8000">
                <a:latin typeface="+mn-lt"/>
              </a:rPr>
              <a:t> slam, men </a:t>
            </a:r>
            <a:r>
              <a:rPr lang="en-US" sz="8000" err="1">
                <a:latin typeface="+mn-lt"/>
              </a:rPr>
              <a:t>resten</a:t>
            </a:r>
            <a:r>
              <a:rPr lang="en-US" sz="8000">
                <a:latin typeface="+mn-lt"/>
              </a:rPr>
              <a:t> </a:t>
            </a:r>
            <a:r>
              <a:rPr lang="en-US" sz="8000" err="1">
                <a:latin typeface="+mn-lt"/>
              </a:rPr>
              <a:t>slippes</a:t>
            </a:r>
            <a:r>
              <a:rPr lang="en-US" sz="8000">
                <a:latin typeface="+mn-lt"/>
              </a:rPr>
              <a:t> </a:t>
            </a:r>
            <a:r>
              <a:rPr lang="en-US" sz="8000" err="1">
                <a:latin typeface="+mn-lt"/>
              </a:rPr>
              <a:t>urenset</a:t>
            </a:r>
            <a:r>
              <a:rPr lang="en-US" sz="8000">
                <a:latin typeface="+mn-lt"/>
              </a:rPr>
              <a:t> </a:t>
            </a:r>
            <a:r>
              <a:rPr lang="en-US" sz="8000" err="1">
                <a:latin typeface="+mn-lt"/>
              </a:rPr>
              <a:t>ut</a:t>
            </a:r>
            <a:r>
              <a:rPr lang="en-US" sz="8000">
                <a:latin typeface="+mn-lt"/>
              </a:rPr>
              <a:t> </a:t>
            </a:r>
            <a:r>
              <a:rPr lang="en-US" sz="8000" err="1">
                <a:latin typeface="+mn-lt"/>
              </a:rPr>
              <a:t>i</a:t>
            </a:r>
            <a:r>
              <a:rPr lang="en-US" sz="8000">
                <a:latin typeface="+mn-lt"/>
              </a:rPr>
              <a:t> </a:t>
            </a:r>
            <a:r>
              <a:rPr lang="en-US" sz="8000" err="1">
                <a:latin typeface="+mn-lt"/>
              </a:rPr>
              <a:t>sjøen</a:t>
            </a:r>
            <a:r>
              <a:rPr lang="en-US" sz="8000">
                <a:latin typeface="+mn-lt"/>
              </a:rPr>
              <a:t>.</a:t>
            </a:r>
          </a:p>
          <a:p>
            <a:pPr>
              <a:lnSpc>
                <a:spcPct val="120000"/>
              </a:lnSpc>
            </a:pPr>
            <a:endParaRPr lang="en-US" sz="8000">
              <a:latin typeface="+mn-lt"/>
            </a:endParaRPr>
          </a:p>
          <a:p>
            <a:pPr marL="571500" indent="-571500">
              <a:lnSpc>
                <a:spcPct val="120000"/>
              </a:lnSpc>
              <a:buFont typeface="Wingdings" panose="05000000000000000000" pitchFamily="2" charset="2"/>
              <a:buChar char="§"/>
            </a:pPr>
            <a:r>
              <a:rPr lang="en-US" sz="8000" err="1">
                <a:latin typeface="+mn-lt"/>
              </a:rPr>
              <a:t>Septiktanker</a:t>
            </a:r>
            <a:r>
              <a:rPr lang="en-US" sz="8000">
                <a:latin typeface="+mn-lt"/>
              </a:rPr>
              <a:t> </a:t>
            </a:r>
            <a:r>
              <a:rPr lang="en-US" sz="8000" err="1">
                <a:latin typeface="+mn-lt"/>
              </a:rPr>
              <a:t>lenger</a:t>
            </a:r>
            <a:r>
              <a:rPr lang="en-US" sz="8000">
                <a:latin typeface="+mn-lt"/>
              </a:rPr>
              <a:t> </a:t>
            </a:r>
            <a:r>
              <a:rPr lang="en-US" sz="8000" err="1">
                <a:latin typeface="+mn-lt"/>
              </a:rPr>
              <a:t>fra</a:t>
            </a:r>
            <a:r>
              <a:rPr lang="en-US" sz="8000">
                <a:latin typeface="+mn-lt"/>
              </a:rPr>
              <a:t> </a:t>
            </a:r>
            <a:r>
              <a:rPr lang="en-US" sz="8000" err="1">
                <a:latin typeface="+mn-lt"/>
              </a:rPr>
              <a:t>sjøen</a:t>
            </a:r>
            <a:r>
              <a:rPr lang="en-US" sz="8000">
                <a:latin typeface="+mn-lt"/>
              </a:rPr>
              <a:t> </a:t>
            </a:r>
            <a:r>
              <a:rPr lang="en-US" sz="8000" err="1">
                <a:latin typeface="+mn-lt"/>
              </a:rPr>
              <a:t>har</a:t>
            </a:r>
            <a:r>
              <a:rPr lang="en-US" sz="8000">
                <a:latin typeface="+mn-lt"/>
              </a:rPr>
              <a:t> </a:t>
            </a:r>
            <a:r>
              <a:rPr lang="en-US" sz="8000" err="1">
                <a:latin typeface="+mn-lt"/>
              </a:rPr>
              <a:t>utslipp</a:t>
            </a:r>
            <a:r>
              <a:rPr lang="en-US" sz="8000">
                <a:latin typeface="+mn-lt"/>
              </a:rPr>
              <a:t> </a:t>
            </a:r>
            <a:r>
              <a:rPr lang="en-US" sz="8000" err="1">
                <a:latin typeface="+mn-lt"/>
              </a:rPr>
              <a:t>til</a:t>
            </a:r>
            <a:r>
              <a:rPr lang="en-US" sz="8000">
                <a:latin typeface="+mn-lt"/>
              </a:rPr>
              <a:t> </a:t>
            </a:r>
            <a:r>
              <a:rPr lang="en-US" sz="8000" err="1">
                <a:latin typeface="+mn-lt"/>
              </a:rPr>
              <a:t>drenerings-veiter</a:t>
            </a:r>
            <a:r>
              <a:rPr lang="en-US" sz="8000">
                <a:latin typeface="+mn-lt"/>
              </a:rPr>
              <a:t> </a:t>
            </a:r>
            <a:r>
              <a:rPr lang="en-US" sz="8000" err="1">
                <a:latin typeface="+mn-lt"/>
              </a:rPr>
              <a:t>og</a:t>
            </a:r>
            <a:r>
              <a:rPr lang="en-US" sz="8000">
                <a:latin typeface="+mn-lt"/>
              </a:rPr>
              <a:t> </a:t>
            </a:r>
            <a:r>
              <a:rPr lang="en-US" sz="8000" err="1">
                <a:latin typeface="+mn-lt"/>
              </a:rPr>
              <a:t>lignende</a:t>
            </a:r>
            <a:r>
              <a:rPr lang="en-US" sz="8000">
                <a:latin typeface="+mn-lt"/>
              </a:rPr>
              <a:t>. Det er </a:t>
            </a:r>
            <a:r>
              <a:rPr lang="en-US" sz="8000" err="1">
                <a:latin typeface="+mn-lt"/>
              </a:rPr>
              <a:t>ikke</a:t>
            </a:r>
            <a:r>
              <a:rPr lang="en-US" sz="8000">
                <a:latin typeface="+mn-lt"/>
              </a:rPr>
              <a:t> </a:t>
            </a:r>
            <a:r>
              <a:rPr lang="en-US" sz="8000" err="1">
                <a:latin typeface="+mn-lt"/>
              </a:rPr>
              <a:t>kontroll</a:t>
            </a:r>
            <a:r>
              <a:rPr lang="en-US" sz="8000">
                <a:latin typeface="+mn-lt"/>
              </a:rPr>
              <a:t> </a:t>
            </a:r>
            <a:r>
              <a:rPr lang="en-US" sz="8000" err="1">
                <a:latin typeface="+mn-lt"/>
              </a:rPr>
              <a:t>på</a:t>
            </a:r>
            <a:r>
              <a:rPr lang="en-US" sz="8000">
                <a:latin typeface="+mn-lt"/>
              </a:rPr>
              <a:t> </a:t>
            </a:r>
            <a:r>
              <a:rPr lang="en-US" sz="8000" err="1">
                <a:latin typeface="+mn-lt"/>
              </a:rPr>
              <a:t>denne</a:t>
            </a:r>
            <a:r>
              <a:rPr lang="en-US" sz="8000">
                <a:latin typeface="+mn-lt"/>
              </a:rPr>
              <a:t> </a:t>
            </a:r>
            <a:r>
              <a:rPr lang="en-US" sz="8000" err="1">
                <a:latin typeface="+mn-lt"/>
              </a:rPr>
              <a:t>forurensingen</a:t>
            </a:r>
            <a:r>
              <a:rPr lang="en-US" sz="8000">
                <a:latin typeface="+mn-lt"/>
              </a:rPr>
              <a:t>. </a:t>
            </a:r>
          </a:p>
          <a:p>
            <a:pPr>
              <a:lnSpc>
                <a:spcPct val="120000"/>
              </a:lnSpc>
            </a:pPr>
            <a:endParaRPr lang="en-US" sz="8000">
              <a:latin typeface="+mn-lt"/>
            </a:endParaRPr>
          </a:p>
          <a:p>
            <a:pPr marL="571500" indent="-571500">
              <a:lnSpc>
                <a:spcPct val="120000"/>
              </a:lnSpc>
              <a:buFont typeface="Wingdings" panose="05000000000000000000" pitchFamily="2" charset="2"/>
              <a:buChar char="§"/>
            </a:pPr>
            <a:r>
              <a:rPr lang="en-US" sz="8000" err="1">
                <a:latin typeface="+mn-lt"/>
              </a:rPr>
              <a:t>Undervannsvideo</a:t>
            </a:r>
            <a:r>
              <a:rPr lang="en-US" sz="8000">
                <a:latin typeface="+mn-lt"/>
              </a:rPr>
              <a:t> </a:t>
            </a:r>
            <a:r>
              <a:rPr lang="en-US" sz="8000" err="1">
                <a:latin typeface="+mn-lt"/>
              </a:rPr>
              <a:t>har</a:t>
            </a:r>
            <a:r>
              <a:rPr lang="en-US" sz="8000">
                <a:latin typeface="+mn-lt"/>
              </a:rPr>
              <a:t> </a:t>
            </a:r>
            <a:r>
              <a:rPr lang="en-US" sz="8000" err="1">
                <a:latin typeface="+mn-lt"/>
              </a:rPr>
              <a:t>vist</a:t>
            </a:r>
            <a:r>
              <a:rPr lang="en-US" sz="8000">
                <a:latin typeface="+mn-lt"/>
              </a:rPr>
              <a:t> at det er et </a:t>
            </a:r>
            <a:r>
              <a:rPr lang="en-US" sz="8000" err="1">
                <a:latin typeface="+mn-lt"/>
              </a:rPr>
              <a:t>virvar</a:t>
            </a:r>
            <a:r>
              <a:rPr lang="en-US" sz="8000">
                <a:latin typeface="+mn-lt"/>
              </a:rPr>
              <a:t> av </a:t>
            </a:r>
            <a:r>
              <a:rPr lang="en-US" sz="8000" err="1">
                <a:latin typeface="+mn-lt"/>
              </a:rPr>
              <a:t>utslippsledninger</a:t>
            </a:r>
            <a:r>
              <a:rPr lang="en-US" sz="8000">
                <a:latin typeface="+mn-lt"/>
              </a:rPr>
              <a:t>, </a:t>
            </a:r>
            <a:r>
              <a:rPr lang="en-US" sz="8000" err="1">
                <a:latin typeface="+mn-lt"/>
              </a:rPr>
              <a:t>kabler</a:t>
            </a:r>
            <a:r>
              <a:rPr lang="en-US" sz="8000">
                <a:latin typeface="+mn-lt"/>
              </a:rPr>
              <a:t> </a:t>
            </a:r>
            <a:r>
              <a:rPr lang="en-US" sz="8000" err="1">
                <a:latin typeface="+mn-lt"/>
              </a:rPr>
              <a:t>etc</a:t>
            </a:r>
            <a:r>
              <a:rPr lang="en-US" sz="8000">
                <a:latin typeface="+mn-lt"/>
              </a:rPr>
              <a:t> </a:t>
            </a:r>
            <a:r>
              <a:rPr lang="en-US" sz="8000" err="1">
                <a:latin typeface="+mn-lt"/>
              </a:rPr>
              <a:t>i</a:t>
            </a:r>
            <a:r>
              <a:rPr lang="en-US" sz="8000">
                <a:latin typeface="+mn-lt"/>
              </a:rPr>
              <a:t> </a:t>
            </a:r>
            <a:r>
              <a:rPr lang="en-US" sz="8000" err="1">
                <a:latin typeface="+mn-lt"/>
              </a:rPr>
              <a:t>fjordbassenget</a:t>
            </a:r>
            <a:r>
              <a:rPr lang="en-US" sz="8000">
                <a:latin typeface="+mn-lt"/>
              </a:rPr>
              <a:t>.</a:t>
            </a:r>
          </a:p>
          <a:p>
            <a:pPr>
              <a:lnSpc>
                <a:spcPct val="120000"/>
              </a:lnSpc>
            </a:pPr>
            <a:br>
              <a:rPr lang="en-US" sz="2400"/>
            </a:br>
            <a:br>
              <a:rPr lang="en-US" sz="2400"/>
            </a:br>
            <a:br>
              <a:rPr lang="en-US"/>
            </a:br>
            <a:endParaRPr lang="en-US"/>
          </a:p>
          <a:p>
            <a:pPr>
              <a:lnSpc>
                <a:spcPct val="120000"/>
              </a:lnSpc>
            </a:pPr>
            <a:endParaRPr lang="en-US" sz="5300">
              <a:latin typeface="+mn-lt"/>
            </a:endParaRPr>
          </a:p>
          <a:p>
            <a:pPr>
              <a:lnSpc>
                <a:spcPct val="120000"/>
              </a:lnSpc>
            </a:pPr>
            <a:endParaRPr lang="en-US" sz="5300">
              <a:latin typeface="+mn-lt"/>
            </a:endParaRPr>
          </a:p>
          <a:p>
            <a:pPr>
              <a:lnSpc>
                <a:spcPct val="120000"/>
              </a:lnSpc>
            </a:pPr>
            <a:endParaRPr lang="en-US" sz="5300">
              <a:latin typeface="+mn-lt"/>
            </a:endParaRPr>
          </a:p>
          <a:p>
            <a:pPr>
              <a:lnSpc>
                <a:spcPct val="120000"/>
              </a:lnSpc>
            </a:pPr>
            <a:r>
              <a:rPr lang="en-US" sz="8000" b="1">
                <a:latin typeface="+mn-lt"/>
              </a:rPr>
              <a:t>Det er </a:t>
            </a:r>
            <a:r>
              <a:rPr lang="en-US" sz="8000" b="1" err="1">
                <a:latin typeface="+mn-lt"/>
              </a:rPr>
              <a:t>klare</a:t>
            </a:r>
            <a:r>
              <a:rPr lang="en-US" sz="8000" b="1">
                <a:latin typeface="+mn-lt"/>
              </a:rPr>
              <a:t> </a:t>
            </a:r>
            <a:r>
              <a:rPr lang="en-US" sz="8000" b="1" err="1">
                <a:latin typeface="+mn-lt"/>
              </a:rPr>
              <a:t>krav</a:t>
            </a:r>
            <a:r>
              <a:rPr lang="en-US" sz="8000" b="1">
                <a:latin typeface="+mn-lt"/>
              </a:rPr>
              <a:t> </a:t>
            </a:r>
            <a:r>
              <a:rPr lang="en-US" sz="8000" b="1" err="1">
                <a:latin typeface="+mn-lt"/>
              </a:rPr>
              <a:t>i</a:t>
            </a:r>
            <a:r>
              <a:rPr lang="en-US" sz="8000" b="1">
                <a:latin typeface="+mn-lt"/>
              </a:rPr>
              <a:t> </a:t>
            </a:r>
            <a:r>
              <a:rPr lang="en-US" sz="8000" b="1" err="1">
                <a:latin typeface="+mn-lt"/>
              </a:rPr>
              <a:t>lovverket</a:t>
            </a:r>
            <a:r>
              <a:rPr lang="en-US" sz="8000" b="1">
                <a:latin typeface="+mn-lt"/>
              </a:rPr>
              <a:t> om at </a:t>
            </a:r>
            <a:r>
              <a:rPr lang="en-US" sz="8000" b="1" err="1">
                <a:latin typeface="+mn-lt"/>
              </a:rPr>
              <a:t>tettstedene</a:t>
            </a:r>
            <a:r>
              <a:rPr lang="en-US" sz="8000" b="1">
                <a:latin typeface="+mn-lt"/>
              </a:rPr>
              <a:t> </a:t>
            </a:r>
            <a:r>
              <a:rPr lang="en-US" sz="8000" b="1" err="1">
                <a:latin typeface="+mn-lt"/>
              </a:rPr>
              <a:t>på</a:t>
            </a:r>
            <a:r>
              <a:rPr lang="en-US" sz="8000" b="1">
                <a:latin typeface="+mn-lt"/>
              </a:rPr>
              <a:t> Kvitsøy </a:t>
            </a:r>
            <a:r>
              <a:rPr lang="en-US" sz="8000" b="1" err="1">
                <a:latin typeface="+mn-lt"/>
              </a:rPr>
              <a:t>må</a:t>
            </a:r>
            <a:r>
              <a:rPr lang="en-US" sz="8000" b="1">
                <a:latin typeface="+mn-lt"/>
              </a:rPr>
              <a:t> ha </a:t>
            </a:r>
            <a:r>
              <a:rPr lang="en-US" sz="8000" b="1" err="1">
                <a:latin typeface="+mn-lt"/>
              </a:rPr>
              <a:t>en</a:t>
            </a:r>
            <a:r>
              <a:rPr lang="en-US" sz="8000" b="1">
                <a:latin typeface="+mn-lt"/>
              </a:rPr>
              <a:t> samlet plan for </a:t>
            </a:r>
            <a:r>
              <a:rPr lang="en-US" sz="8000" b="1" err="1">
                <a:latin typeface="+mn-lt"/>
              </a:rPr>
              <a:t>avløp</a:t>
            </a:r>
            <a:r>
              <a:rPr lang="en-US" sz="8000" b="1">
                <a:latin typeface="+mn-lt"/>
              </a:rPr>
              <a:t>. </a:t>
            </a:r>
          </a:p>
          <a:p>
            <a:pPr>
              <a:lnSpc>
                <a:spcPct val="120000"/>
              </a:lnSpc>
            </a:pPr>
            <a:r>
              <a:rPr lang="en-US" sz="8000" b="1" err="1">
                <a:latin typeface="+mn-lt"/>
              </a:rPr>
              <a:t>Enkelt</a:t>
            </a:r>
            <a:r>
              <a:rPr lang="en-US" sz="8000" b="1">
                <a:latin typeface="+mn-lt"/>
              </a:rPr>
              <a:t> </a:t>
            </a:r>
            <a:r>
              <a:rPr lang="en-US" sz="8000" b="1" err="1">
                <a:latin typeface="+mn-lt"/>
              </a:rPr>
              <a:t>utslipp</a:t>
            </a:r>
            <a:r>
              <a:rPr lang="en-US" sz="8000" b="1">
                <a:latin typeface="+mn-lt"/>
              </a:rPr>
              <a:t> </a:t>
            </a:r>
            <a:r>
              <a:rPr lang="en-US" sz="8000" b="1" err="1">
                <a:latin typeface="+mn-lt"/>
              </a:rPr>
              <a:t>tillates</a:t>
            </a:r>
            <a:r>
              <a:rPr lang="en-US" sz="8000" b="1">
                <a:latin typeface="+mn-lt"/>
              </a:rPr>
              <a:t> </a:t>
            </a:r>
            <a:r>
              <a:rPr lang="en-US" sz="8000" b="1" err="1">
                <a:latin typeface="+mn-lt"/>
              </a:rPr>
              <a:t>ikke</a:t>
            </a:r>
            <a:r>
              <a:rPr lang="en-US" sz="8000" b="1">
                <a:latin typeface="+mn-lt"/>
              </a:rPr>
              <a:t>.</a:t>
            </a:r>
          </a:p>
          <a:p>
            <a:pPr>
              <a:lnSpc>
                <a:spcPct val="120000"/>
              </a:lnSpc>
            </a:pPr>
            <a:br>
              <a:rPr lang="en-US"/>
            </a:br>
            <a:br>
              <a:rPr lang="en-US"/>
            </a:br>
            <a:br>
              <a:rPr lang="en-US"/>
            </a:br>
            <a:br>
              <a:rPr lang="en-US"/>
            </a:br>
            <a:br>
              <a:rPr lang="en-US"/>
            </a:br>
            <a:br>
              <a:rPr lang="en-US"/>
            </a:br>
            <a:br>
              <a:rPr lang="en-US"/>
            </a:br>
            <a:endParaRPr lang="en-US"/>
          </a:p>
        </p:txBody>
      </p:sp>
    </p:spTree>
    <p:extLst>
      <p:ext uri="{BB962C8B-B14F-4D97-AF65-F5344CB8AC3E}">
        <p14:creationId xmlns:p14="http://schemas.microsoft.com/office/powerpoint/2010/main" val="4031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D817-CA20-1049-341F-F9AA708148A1}"/>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34518A9F-CAD9-D374-F677-928B765A7652}"/>
              </a:ext>
            </a:extLst>
          </p:cNvPr>
          <p:cNvSpPr txBox="1">
            <a:spLocks/>
          </p:cNvSpPr>
          <p:nvPr/>
        </p:nvSpPr>
        <p:spPr>
          <a:xfrm>
            <a:off x="738000" y="728392"/>
            <a:ext cx="10350000" cy="5401215"/>
          </a:xfrm>
          <a:prstGeom prst="rect">
            <a:avLst/>
          </a:prstGeom>
        </p:spPr>
        <p:txBody>
          <a:bodyPr vert="horz" lIns="0" tIns="0" rIns="0" bIns="0" rtlCol="0" anchor="t" anchorCtr="0"/>
          <a:lstStyle>
            <a:defPPr>
              <a:defRPr lang="nb-NO"/>
            </a:defPPr>
            <a:lvl1pPr marL="0" algn="r" defTabSz="914400" rtl="0" eaLnBrk="1" latinLnBrk="0" hangingPunct="1">
              <a:defRPr sz="1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 Gjeldende avløpsforskrift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9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Grafikk 6">
            <a:extLst>
              <a:ext uri="{FF2B5EF4-FFF2-40B4-BE49-F238E27FC236}">
                <a16:creationId xmlns:a16="http://schemas.microsoft.com/office/drawing/2014/main" id="{027EAC97-078B-A6F6-B5FB-F4A1C93460BA}"/>
              </a:ext>
            </a:extLst>
          </p:cNvPr>
          <p:cNvPicPr>
            <a:picLocks noChangeAspect="1"/>
          </p:cNvPicPr>
          <p:nvPr/>
        </p:nvPicPr>
        <p:blipFill>
          <a:blip r:embed="rId3"/>
          <a:srcRect/>
          <a:stretch/>
        </p:blipFill>
        <p:spPr>
          <a:xfrm>
            <a:off x="11088000" y="6300000"/>
            <a:ext cx="597600" cy="162455"/>
          </a:xfrm>
          <a:prstGeom prst="rect">
            <a:avLst/>
          </a:prstGeom>
          <a:noFill/>
        </p:spPr>
      </p:pic>
    </p:spTree>
    <p:extLst>
      <p:ext uri="{BB962C8B-B14F-4D97-AF65-F5344CB8AC3E}">
        <p14:creationId xmlns:p14="http://schemas.microsoft.com/office/powerpoint/2010/main" val="36850569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B760-D883-E5D4-1F55-629C7EF412A8}"/>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BBA04313-2B9C-47AF-07D5-F3A6C7CD89C4}"/>
              </a:ext>
            </a:extLst>
          </p:cNvPr>
          <p:cNvSpPr txBox="1"/>
          <p:nvPr/>
        </p:nvSpPr>
        <p:spPr>
          <a:xfrm>
            <a:off x="809625" y="1476375"/>
            <a:ext cx="10964686" cy="5940088"/>
          </a:xfrm>
          <a:prstGeom prst="rect">
            <a:avLst/>
          </a:prstGeom>
          <a:noFill/>
        </p:spPr>
        <p:txBody>
          <a:bodyPr wrap="square" rtlCol="0">
            <a:spAutoFit/>
          </a:bodyPr>
          <a:lstStyle/>
          <a:p>
            <a:pPr marL="285750" indent="-285750">
              <a:buFont typeface="Wingdings" panose="05000000000000000000" pitchFamily="2" charset="2"/>
              <a:buChar char="q"/>
            </a:pPr>
            <a:r>
              <a:rPr lang="nb-NO" sz="2000" b="1"/>
              <a:t>Forurensingsforskriften kapittel 12 (nasjonal forskrift, under 50 </a:t>
            </a:r>
            <a:r>
              <a:rPr lang="nb-NO" sz="2000" b="1" err="1"/>
              <a:t>pe</a:t>
            </a:r>
            <a:r>
              <a:rPr lang="nb-NO" sz="2000" b="1"/>
              <a:t>). </a:t>
            </a:r>
            <a:r>
              <a:rPr lang="nb-NO" sz="2000"/>
              <a:t>Kommunene på Nord-Jæren og sørlige Ryfylke har utarbeidet </a:t>
            </a:r>
            <a:r>
              <a:rPr lang="nb-NO" sz="2000" u="sng"/>
              <a:t>lokal forskrift </a:t>
            </a:r>
            <a:r>
              <a:rPr lang="nb-NO" sz="2000"/>
              <a:t>til kapittel 12:</a:t>
            </a:r>
          </a:p>
          <a:p>
            <a:pPr marL="285750" indent="-285750">
              <a:buFont typeface="Wingdings" panose="05000000000000000000" pitchFamily="2" charset="2"/>
              <a:buChar char="q"/>
            </a:pPr>
            <a:endParaRPr lang="nb-NO" sz="2000"/>
          </a:p>
          <a:p>
            <a:pPr marL="342900" indent="-342900">
              <a:buFont typeface="Wingdings" panose="05000000000000000000" pitchFamily="2" charset="2"/>
              <a:buChar char="Ø"/>
            </a:pPr>
            <a:r>
              <a:rPr lang="nb-NO" sz="2000"/>
              <a:t>Tilpasser nasjonale krav til lokale miljøforhold. For å beskytte lokale resipienter (sjø, vann, vassdrag) mot forurensing.</a:t>
            </a:r>
          </a:p>
          <a:p>
            <a:endParaRPr lang="nb-NO" sz="2000" b="1"/>
          </a:p>
          <a:p>
            <a:pPr marL="285750" indent="-285750">
              <a:buFont typeface="Wingdings" panose="05000000000000000000" pitchFamily="2" charset="2"/>
              <a:buChar char="q"/>
            </a:pPr>
            <a:endParaRPr lang="nb-NO" sz="2000" b="1"/>
          </a:p>
          <a:p>
            <a:pPr marL="285750" indent="-285750">
              <a:buFont typeface="Wingdings" panose="05000000000000000000" pitchFamily="2" charset="2"/>
              <a:buChar char="q"/>
            </a:pPr>
            <a:r>
              <a:rPr lang="nb-NO" sz="2000" b="1"/>
              <a:t>Forurensingsforskriften kapittel 13 (nasjonal forskrift, over 50 </a:t>
            </a:r>
            <a:r>
              <a:rPr lang="nb-NO" sz="2000" b="1" err="1"/>
              <a:t>pe</a:t>
            </a:r>
            <a:r>
              <a:rPr lang="nb-NO" sz="2000" b="1"/>
              <a:t>) </a:t>
            </a:r>
            <a:r>
              <a:rPr lang="nb-NO" sz="2000"/>
              <a:t>gjelder for Ydstebøhavn og </a:t>
            </a:r>
            <a:r>
              <a:rPr lang="nb-NO" sz="2000" err="1"/>
              <a:t>Leiasundet</a:t>
            </a:r>
            <a:r>
              <a:rPr lang="nb-NO" sz="2000"/>
              <a:t>. Dette fordi disse områdene har avløpsbelastning over 50 </a:t>
            </a:r>
            <a:r>
              <a:rPr lang="nb-NO" sz="2000" err="1"/>
              <a:t>pe</a:t>
            </a:r>
            <a:r>
              <a:rPr lang="nb-NO" sz="2000"/>
              <a:t>.</a:t>
            </a:r>
          </a:p>
          <a:p>
            <a:pPr marL="285750" indent="-285750">
              <a:buFont typeface="Wingdings" panose="05000000000000000000" pitchFamily="2" charset="2"/>
              <a:buChar char="q"/>
            </a:pPr>
            <a:endParaRPr lang="nb-NO" sz="2000"/>
          </a:p>
          <a:p>
            <a:pPr marL="285750" indent="-285750">
              <a:buFont typeface="Wingdings" panose="05000000000000000000" pitchFamily="2" charset="2"/>
              <a:buChar char="Ø"/>
            </a:pPr>
            <a:r>
              <a:rPr lang="nb-NO" sz="2000" b="1"/>
              <a:t>Kommunen er pliktig til å planlegge og etablere en samlet avløpsløsning for Ydstebøhavn og </a:t>
            </a:r>
            <a:r>
              <a:rPr lang="nb-NO" sz="2000" b="1" err="1"/>
              <a:t>Leiasundet</a:t>
            </a:r>
            <a:r>
              <a:rPr lang="nb-NO" sz="2000" b="1"/>
              <a:t>, i tråd med kapittel 13.</a:t>
            </a:r>
          </a:p>
          <a:p>
            <a:endParaRPr lang="nb-NO" sz="2000"/>
          </a:p>
          <a:p>
            <a:pPr marL="285750" indent="-285750">
              <a:buFont typeface="Courier New" panose="02070309020205020404" pitchFamily="49" charset="0"/>
              <a:buChar char="o"/>
            </a:pPr>
            <a:endParaRPr lang="nb-NO" sz="2000"/>
          </a:p>
          <a:p>
            <a:pPr marL="342900" indent="-342900">
              <a:buFont typeface="Wingdings" panose="05000000000000000000" pitchFamily="2" charset="2"/>
              <a:buChar char="q"/>
            </a:pPr>
            <a:r>
              <a:rPr lang="nb-NO" sz="2000" b="1" u="sng"/>
              <a:t>DET ER KRAV OM Å ETABLERE SAMLET AVLØPSLØSNING FOR YDSTEBØHAVN, BÅDE I FORURENSINGSFORSKRIFTEN KAP 13 OG LOKAL AVLØPSFORSKRIFT TIL KAP 12.</a:t>
            </a:r>
          </a:p>
          <a:p>
            <a:pPr marL="285750" indent="-285750">
              <a:buFont typeface="Courier New" panose="02070309020205020404" pitchFamily="49" charset="0"/>
              <a:buChar char="o"/>
            </a:pPr>
            <a:endParaRPr lang="nb-NO" sz="2000"/>
          </a:p>
          <a:p>
            <a:pPr marL="342900" indent="-342900">
              <a:buFont typeface="Wingdings" panose="05000000000000000000" pitchFamily="2" charset="2"/>
              <a:buChar char="q"/>
            </a:pPr>
            <a:endParaRPr lang="nb-NO" sz="2000"/>
          </a:p>
        </p:txBody>
      </p:sp>
      <p:sp>
        <p:nvSpPr>
          <p:cNvPr id="4" name="Tittel 4">
            <a:extLst>
              <a:ext uri="{FF2B5EF4-FFF2-40B4-BE49-F238E27FC236}">
                <a16:creationId xmlns:a16="http://schemas.microsoft.com/office/drawing/2014/main" id="{49DFEE51-D020-02DD-7BAC-F31499F6A82A}"/>
              </a:ext>
            </a:extLst>
          </p:cNvPr>
          <p:cNvSpPr txBox="1">
            <a:spLocks/>
          </p:cNvSpPr>
          <p:nvPr/>
        </p:nvSpPr>
        <p:spPr>
          <a:xfrm>
            <a:off x="698400" y="576000"/>
            <a:ext cx="9131400" cy="396000"/>
          </a:xfrm>
          <a:prstGeom prst="rect">
            <a:avLst/>
          </a:prstGeom>
        </p:spPr>
        <p:txBody>
          <a:bodyPr anchor="t">
            <a:noAutofit/>
          </a:bodyPr>
          <a:lstStyle>
            <a:lvl1pPr algn="l" defTabSz="914400" rtl="0" eaLnBrk="1" latinLnBrk="0" hangingPunct="1">
              <a:lnSpc>
                <a:spcPct val="90000"/>
              </a:lnSpc>
              <a:spcBef>
                <a:spcPct val="0"/>
              </a:spcBef>
              <a:buNone/>
              <a:defRPr sz="2800" kern="1200" cap="none" baseline="0">
                <a:solidFill>
                  <a:schemeClr val="tx1"/>
                </a:solidFill>
                <a:latin typeface="Arial" panose="020B0604020202020204" pitchFamily="34" charset="0"/>
                <a:ea typeface="+mj-ea"/>
                <a:cs typeface="+mj-cs"/>
              </a:defRPr>
            </a:lvl1pPr>
          </a:lstStyle>
          <a:p>
            <a:r>
              <a:rPr lang="nb-NO" b="1" i="1" u="sng">
                <a:latin typeface="+mn-lt"/>
              </a:rPr>
              <a:t>Krav i Forurensingsforskriften (nasjonal forskrift)</a:t>
            </a:r>
          </a:p>
        </p:txBody>
      </p:sp>
    </p:spTree>
    <p:extLst>
      <p:ext uri="{BB962C8B-B14F-4D97-AF65-F5344CB8AC3E}">
        <p14:creationId xmlns:p14="http://schemas.microsoft.com/office/powerpoint/2010/main" val="943937667"/>
      </p:ext>
    </p:extLst>
  </p:cSld>
  <p:clrMapOvr>
    <a:masterClrMapping/>
  </p:clrMapOvr>
</p:sld>
</file>

<file path=ppt/theme/theme1.xml><?xml version="1.0" encoding="utf-8"?>
<a:theme xmlns:a="http://schemas.openxmlformats.org/drawingml/2006/main" name="Logo + Grafikk Hv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go + Grafik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mal IVAR 16-9" id="{49D50D91-DBCF-8449-AF1E-35F7C1C5C4C1}" vid="{80A0E1CC-5240-ED46-8ACF-DEF54145B8F5}"/>
    </a:ext>
  </a:extLst>
</a:theme>
</file>

<file path=ppt/theme/theme4.xml><?xml version="1.0" encoding="utf-8"?>
<a:theme xmlns:a="http://schemas.openxmlformats.org/drawingml/2006/main" name="3_Office-tema">
  <a:themeElements>
    <a:clrScheme name="Custom 2">
      <a:dk1>
        <a:sysClr val="windowText" lastClr="000000"/>
      </a:dk1>
      <a:lt1>
        <a:sysClr val="window" lastClr="FFFFFF"/>
      </a:lt1>
      <a:dk2>
        <a:srgbClr val="2D4492"/>
      </a:dk2>
      <a:lt2>
        <a:srgbClr val="F4C600"/>
      </a:lt2>
      <a:accent1>
        <a:srgbClr val="1A3E62"/>
      </a:accent1>
      <a:accent2>
        <a:srgbClr val="DF5641"/>
      </a:accent2>
      <a:accent3>
        <a:srgbClr val="A5A5A5"/>
      </a:accent3>
      <a:accent4>
        <a:srgbClr val="E3AF23"/>
      </a:accent4>
      <a:accent5>
        <a:srgbClr val="87C4B1"/>
      </a:accent5>
      <a:accent6>
        <a:srgbClr val="2C4339"/>
      </a:accent6>
      <a:hlink>
        <a:srgbClr val="2EA7AB"/>
      </a:hlink>
      <a:folHlink>
        <a:srgbClr val="A530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VAR 1">
  <a:themeElements>
    <a:clrScheme name="IVAR">
      <a:dk1>
        <a:srgbClr val="1E1E1E"/>
      </a:dk1>
      <a:lt1>
        <a:srgbClr val="FFFFFF"/>
      </a:lt1>
      <a:dk2>
        <a:srgbClr val="000046"/>
      </a:dk2>
      <a:lt2>
        <a:srgbClr val="EDDCDC"/>
      </a:lt2>
      <a:accent1>
        <a:srgbClr val="5096FF"/>
      </a:accent1>
      <a:accent2>
        <a:srgbClr val="000046"/>
      </a:accent2>
      <a:accent3>
        <a:srgbClr val="00E999"/>
      </a:accent3>
      <a:accent4>
        <a:srgbClr val="C8858C"/>
      </a:accent4>
      <a:accent5>
        <a:srgbClr val="0028B3"/>
      </a:accent5>
      <a:accent6>
        <a:srgbClr val="07C88C"/>
      </a:accent6>
      <a:hlink>
        <a:srgbClr val="005FF0"/>
      </a:hlink>
      <a:folHlink>
        <a:srgbClr val="005F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alpha val="94139"/>
          </a:schemeClr>
        </a:solidFill>
        <a:ln>
          <a:noFill/>
        </a:ln>
      </a:spPr>
      <a:bodyPr wrap="square" lIns="0" tIns="0" rIns="0" bIns="0"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510v2" id="{303972DD-1D51-4D6C-A941-01862E84800A}" vid="{55894A9C-F1D5-4567-8398-B086E2AF7350}"/>
    </a:ext>
  </a:extLst>
</a:theme>
</file>

<file path=ppt/theme/theme6.xml><?xml version="1.0" encoding="utf-8"?>
<a:theme xmlns:a="http://schemas.openxmlformats.org/drawingml/2006/main" name="IVAR 2">
  <a:themeElements>
    <a:clrScheme name="IVAR">
      <a:dk1>
        <a:srgbClr val="1E1E1E"/>
      </a:dk1>
      <a:lt1>
        <a:srgbClr val="FFFFFF"/>
      </a:lt1>
      <a:dk2>
        <a:srgbClr val="000046"/>
      </a:dk2>
      <a:lt2>
        <a:srgbClr val="EDDCDC"/>
      </a:lt2>
      <a:accent1>
        <a:srgbClr val="5096FF"/>
      </a:accent1>
      <a:accent2>
        <a:srgbClr val="000046"/>
      </a:accent2>
      <a:accent3>
        <a:srgbClr val="00E999"/>
      </a:accent3>
      <a:accent4>
        <a:srgbClr val="C8858C"/>
      </a:accent4>
      <a:accent5>
        <a:srgbClr val="0028B3"/>
      </a:accent5>
      <a:accent6>
        <a:srgbClr val="07C88C"/>
      </a:accent6>
      <a:hlink>
        <a:srgbClr val="005FF0"/>
      </a:hlink>
      <a:folHlink>
        <a:srgbClr val="005F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47"/>
        </a:solidFill>
        <a:ln>
          <a:noFill/>
        </a:ln>
      </a:spPr>
      <a:bodyPr wrap="square" lIns="0" tIns="0" rIns="0" bIns="0"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1510v2" id="{303972DD-1D51-4D6C-A941-01862E84800A}" vid="{55894A9C-F1D5-4567-8398-B086E2AF7350}"/>
    </a:ext>
  </a:extLst>
</a:theme>
</file>

<file path=ppt/theme/theme7.xml><?xml version="1.0" encoding="utf-8"?>
<a:theme xmlns:a="http://schemas.openxmlformats.org/drawingml/2006/main" name="1_IVAR 2">
  <a:themeElements>
    <a:clrScheme name="IVAR">
      <a:dk1>
        <a:srgbClr val="1E1E1E"/>
      </a:dk1>
      <a:lt1>
        <a:srgbClr val="FFFFFF"/>
      </a:lt1>
      <a:dk2>
        <a:srgbClr val="000046"/>
      </a:dk2>
      <a:lt2>
        <a:srgbClr val="EDDCDC"/>
      </a:lt2>
      <a:accent1>
        <a:srgbClr val="5096FF"/>
      </a:accent1>
      <a:accent2>
        <a:srgbClr val="000046"/>
      </a:accent2>
      <a:accent3>
        <a:srgbClr val="00E999"/>
      </a:accent3>
      <a:accent4>
        <a:srgbClr val="C8858C"/>
      </a:accent4>
      <a:accent5>
        <a:srgbClr val="0028B3"/>
      </a:accent5>
      <a:accent6>
        <a:srgbClr val="07C88C"/>
      </a:accent6>
      <a:hlink>
        <a:srgbClr val="005FF0"/>
      </a:hlink>
      <a:folHlink>
        <a:srgbClr val="005F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47"/>
        </a:solidFill>
        <a:ln>
          <a:noFill/>
        </a:ln>
      </a:spPr>
      <a:bodyPr wrap="square" lIns="0" tIns="0" rIns="0" bIns="0"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IVAR_Relsk mal 2024 (003).pptx" id="{0A9E4A5B-6D1B-4083-863F-E5F3802B0989}" vid="{261DD1E1-223E-494D-8903-5E10D2D977DB}"/>
    </a:ext>
  </a:extLst>
</a:theme>
</file>

<file path=ppt/theme/theme8.xml><?xml version="1.0" encoding="utf-8"?>
<a:theme xmlns:a="http://schemas.openxmlformats.org/drawingml/2006/main" name="2_IVAR 2">
  <a:themeElements>
    <a:clrScheme name="IVAR">
      <a:dk1>
        <a:srgbClr val="1E1E1E"/>
      </a:dk1>
      <a:lt1>
        <a:srgbClr val="FFFFFF"/>
      </a:lt1>
      <a:dk2>
        <a:srgbClr val="000046"/>
      </a:dk2>
      <a:lt2>
        <a:srgbClr val="EDDCDC"/>
      </a:lt2>
      <a:accent1>
        <a:srgbClr val="5096FF"/>
      </a:accent1>
      <a:accent2>
        <a:srgbClr val="000046"/>
      </a:accent2>
      <a:accent3>
        <a:srgbClr val="00E999"/>
      </a:accent3>
      <a:accent4>
        <a:srgbClr val="C8858C"/>
      </a:accent4>
      <a:accent5>
        <a:srgbClr val="0028B3"/>
      </a:accent5>
      <a:accent6>
        <a:srgbClr val="07C88C"/>
      </a:accent6>
      <a:hlink>
        <a:srgbClr val="005FF0"/>
      </a:hlink>
      <a:folHlink>
        <a:srgbClr val="005F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47"/>
        </a:solidFill>
        <a:ln>
          <a:noFill/>
        </a:ln>
      </a:spPr>
      <a:bodyPr wrap="square" lIns="0" tIns="0" rIns="0" bIns="0"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y IVAR presentasjonsmal mai 2024.potx" id="{4EC0E868-4958-489D-849E-DF4D377A7E99}" vid="{F9DA6D21-0703-498D-A83E-E85D4DA9B566}"/>
    </a:ext>
  </a:extLst>
</a:theme>
</file>

<file path=ppt/theme/theme9.xml><?xml version="1.0" encoding="utf-8"?>
<a:theme xmlns:a="http://schemas.openxmlformats.org/drawingml/2006/main" name="1_IVAR 1">
  <a:themeElements>
    <a:clrScheme name="IVAR">
      <a:dk1>
        <a:srgbClr val="1E1E1E"/>
      </a:dk1>
      <a:lt1>
        <a:srgbClr val="FFFFFF"/>
      </a:lt1>
      <a:dk2>
        <a:srgbClr val="000046"/>
      </a:dk2>
      <a:lt2>
        <a:srgbClr val="EDDCDC"/>
      </a:lt2>
      <a:accent1>
        <a:srgbClr val="5096FF"/>
      </a:accent1>
      <a:accent2>
        <a:srgbClr val="000046"/>
      </a:accent2>
      <a:accent3>
        <a:srgbClr val="00E999"/>
      </a:accent3>
      <a:accent4>
        <a:srgbClr val="C8858C"/>
      </a:accent4>
      <a:accent5>
        <a:srgbClr val="0028B3"/>
      </a:accent5>
      <a:accent6>
        <a:srgbClr val="07C88C"/>
      </a:accent6>
      <a:hlink>
        <a:srgbClr val="005FF0"/>
      </a:hlink>
      <a:folHlink>
        <a:srgbClr val="005F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alpha val="94139"/>
          </a:schemeClr>
        </a:solidFill>
        <a:ln>
          <a:noFill/>
        </a:ln>
      </a:spPr>
      <a:bodyPr wrap="square" lIns="0" tIns="0" rIns="0" bIns="0"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510v2" id="{303972DD-1D51-4D6C-A941-01862E84800A}" vid="{55894A9C-F1D5-4567-8398-B086E2AF735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CA476FC75D414408C7DD2B2512B3247" ma:contentTypeVersion="16" ma:contentTypeDescription="Opprett et nytt dokument." ma:contentTypeScope="" ma:versionID="121675c7ba90d130e9bd8dcac49013c7">
  <xsd:schema xmlns:xsd="http://www.w3.org/2001/XMLSchema" xmlns:xs="http://www.w3.org/2001/XMLSchema" xmlns:p="http://schemas.microsoft.com/office/2006/metadata/properties" xmlns:ns2="69774129-f3e2-4dba-ab4e-8d68c5c0a4d3" xmlns:ns3="347d1ae5-56bf-4a74-91b2-c821c1c491ae" targetNamespace="http://schemas.microsoft.com/office/2006/metadata/properties" ma:root="true" ma:fieldsID="01de41cedb84a7d8613ed2baec5a08b3" ns2:_="" ns3:_="">
    <xsd:import namespace="69774129-f3e2-4dba-ab4e-8d68c5c0a4d3"/>
    <xsd:import namespace="347d1ae5-56bf-4a74-91b2-c821c1c491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74129-f3e2-4dba-ab4e-8d68c5c0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0db02bf2-7120-4179-b15a-de93aee0c7f3"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7d1ae5-56bf-4a74-91b2-c821c1c491ae"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682e9a38-668e-46e1-9cd0-b6d6aaaad84a}" ma:internalName="TaxCatchAll" ma:showField="CatchAllData" ma:web="347d1ae5-56bf-4a74-91b2-c821c1c491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47d1ae5-56bf-4a74-91b2-c821c1c491ae">
      <UserInfo>
        <DisplayName>Eli Kristin Erga Falkeid</DisplayName>
        <AccountId>175</AccountId>
        <AccountType/>
      </UserInfo>
      <UserInfo>
        <DisplayName>Nina Jøssang Ravnås</DisplayName>
        <AccountId>66</AccountId>
        <AccountType/>
      </UserInfo>
      <UserInfo>
        <DisplayName>Roar Øxnevad Bokn</DisplayName>
        <AccountId>173</AccountId>
        <AccountType/>
      </UserInfo>
      <UserInfo>
        <DisplayName>Sissel Margrethe Berge</DisplayName>
        <AccountId>54</AccountId>
        <AccountType/>
      </UserInfo>
      <UserInfo>
        <DisplayName>Reidar Lindeland</DisplayName>
        <AccountId>164</AccountId>
        <AccountType/>
      </UserInfo>
      <UserInfo>
        <DisplayName>Kjetil Gård</DisplayName>
        <AccountId>89</AccountId>
        <AccountType/>
      </UserInfo>
    </SharedWithUsers>
    <lcf76f155ced4ddcb4097134ff3c332f xmlns="69774129-f3e2-4dba-ab4e-8d68c5c0a4d3">
      <Terms xmlns="http://schemas.microsoft.com/office/infopath/2007/PartnerControls"/>
    </lcf76f155ced4ddcb4097134ff3c332f>
    <TaxCatchAll xmlns="347d1ae5-56bf-4a74-91b2-c821c1c491ae" xsi:nil="true"/>
  </documentManagement>
</p:properties>
</file>

<file path=customXml/itemProps1.xml><?xml version="1.0" encoding="utf-8"?>
<ds:datastoreItem xmlns:ds="http://schemas.openxmlformats.org/officeDocument/2006/customXml" ds:itemID="{B84E975F-F68C-4E68-A158-BB31F27ED2D9}">
  <ds:schemaRefs>
    <ds:schemaRef ds:uri="http://schemas.microsoft.com/sharepoint/v3/contenttype/forms"/>
  </ds:schemaRefs>
</ds:datastoreItem>
</file>

<file path=customXml/itemProps2.xml><?xml version="1.0" encoding="utf-8"?>
<ds:datastoreItem xmlns:ds="http://schemas.openxmlformats.org/officeDocument/2006/customXml" ds:itemID="{E920AA2D-266B-4929-A922-D6640A58CEDA}">
  <ds:schemaRefs>
    <ds:schemaRef ds:uri="347d1ae5-56bf-4a74-91b2-c821c1c491ae"/>
    <ds:schemaRef ds:uri="69774129-f3e2-4dba-ab4e-8d68c5c0a4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0FB760-BF47-48F9-A9A2-57104980BA75}">
  <ds:schemaRefs>
    <ds:schemaRef ds:uri="347d1ae5-56bf-4a74-91b2-c821c1c491ae"/>
    <ds:schemaRef ds:uri="69774129-f3e2-4dba-ab4e-8d68c5c0a4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41</Slides>
  <Notes>10</Notes>
  <HiddenSlides>0</HiddenSlides>
  <ScaleCrop>false</ScaleCrop>
  <HeadingPairs>
    <vt:vector size="4" baseType="variant">
      <vt:variant>
        <vt:lpstr>Theme</vt:lpstr>
      </vt:variant>
      <vt:variant>
        <vt:i4>9</vt:i4>
      </vt:variant>
      <vt:variant>
        <vt:lpstr>Slide Titles</vt:lpstr>
      </vt:variant>
      <vt:variant>
        <vt:i4>41</vt:i4>
      </vt:variant>
    </vt:vector>
  </HeadingPairs>
  <TitlesOfParts>
    <vt:vector size="50" baseType="lpstr">
      <vt:lpstr>Logo + Grafikk Hvit</vt:lpstr>
      <vt:lpstr>Logo + Grafikk</vt:lpstr>
      <vt:lpstr>1_Blank Presentation</vt:lpstr>
      <vt:lpstr>3_Office-tema</vt:lpstr>
      <vt:lpstr>IVAR 1</vt:lpstr>
      <vt:lpstr>IVAR 2</vt:lpstr>
      <vt:lpstr>1_IVAR 2</vt:lpstr>
      <vt:lpstr>2_IVAR 2</vt:lpstr>
      <vt:lpstr>1_IVAR 1</vt:lpstr>
      <vt:lpstr>PowerPoint Presentation</vt:lpstr>
      <vt:lpstr>Innhold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Gjeldende lokal avløpsforskrift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Eksempler tilskuddsordninger andre kommuner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revision>1</cp:revision>
  <cp:lastPrinted>2022-01-13T15:19:09Z</cp:lastPrinted>
  <dcterms:created xsi:type="dcterms:W3CDTF">2022-01-06T07:03:54Z</dcterms:created>
  <dcterms:modified xsi:type="dcterms:W3CDTF">2026-04-10T08:10:35Z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0x0101003CA476FC75D414408C7DD2B2512B3247</vt:lpwstr>
  </property>
  <property fmtid="{D5CDD505-2E9C-101B-9397-08002B2CF9AE}" pid="3" name="MediaServiceImageTags">
    <vt:lpwstr/>
  </property>
  <property fmtid="{D5CDD505-2E9C-101B-9397-08002B2CF9AE}" pid="4" name="Order">
    <vt:r8>5125700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